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3" r:id="rId1"/>
  </p:sldMasterIdLst>
  <p:notesMasterIdLst>
    <p:notesMasterId r:id="rId70"/>
  </p:notesMasterIdLst>
  <p:sldIdLst>
    <p:sldId id="697" r:id="rId2"/>
    <p:sldId id="257" r:id="rId3"/>
    <p:sldId id="280" r:id="rId4"/>
    <p:sldId id="1049" r:id="rId5"/>
    <p:sldId id="1959" r:id="rId6"/>
    <p:sldId id="1960" r:id="rId7"/>
    <p:sldId id="1967" r:id="rId8"/>
    <p:sldId id="570" r:id="rId9"/>
    <p:sldId id="571" r:id="rId10"/>
    <p:sldId id="1968" r:id="rId11"/>
    <p:sldId id="1969" r:id="rId12"/>
    <p:sldId id="1970" r:id="rId13"/>
    <p:sldId id="1937" r:id="rId14"/>
    <p:sldId id="1938" r:id="rId15"/>
    <p:sldId id="1939" r:id="rId16"/>
    <p:sldId id="1940" r:id="rId17"/>
    <p:sldId id="1983" r:id="rId18"/>
    <p:sldId id="1941" r:id="rId19"/>
    <p:sldId id="1942" r:id="rId20"/>
    <p:sldId id="1943" r:id="rId21"/>
    <p:sldId id="1944" r:id="rId22"/>
    <p:sldId id="1945" r:id="rId23"/>
    <p:sldId id="1946" r:id="rId24"/>
    <p:sldId id="1971" r:id="rId25"/>
    <p:sldId id="1947" r:id="rId26"/>
    <p:sldId id="1948" r:id="rId27"/>
    <p:sldId id="1949" r:id="rId28"/>
    <p:sldId id="1972" r:id="rId29"/>
    <p:sldId id="1973" r:id="rId30"/>
    <p:sldId id="1974" r:id="rId31"/>
    <p:sldId id="1950" r:id="rId32"/>
    <p:sldId id="1951" r:id="rId33"/>
    <p:sldId id="1952" r:id="rId34"/>
    <p:sldId id="1953" r:id="rId35"/>
    <p:sldId id="1954" r:id="rId36"/>
    <p:sldId id="1955" r:id="rId37"/>
    <p:sldId id="1956" r:id="rId38"/>
    <p:sldId id="1957" r:id="rId39"/>
    <p:sldId id="1958" r:id="rId40"/>
    <p:sldId id="496" r:id="rId41"/>
    <p:sldId id="573" r:id="rId42"/>
    <p:sldId id="468" r:id="rId43"/>
    <p:sldId id="1975" r:id="rId44"/>
    <p:sldId id="694" r:id="rId45"/>
    <p:sldId id="1976" r:id="rId46"/>
    <p:sldId id="1977" r:id="rId47"/>
    <p:sldId id="1980" r:id="rId48"/>
    <p:sldId id="1982" r:id="rId49"/>
    <p:sldId id="1981" r:id="rId50"/>
    <p:sldId id="1979" r:id="rId51"/>
    <p:sldId id="690" r:id="rId52"/>
    <p:sldId id="711" r:id="rId53"/>
    <p:sldId id="689" r:id="rId54"/>
    <p:sldId id="566" r:id="rId55"/>
    <p:sldId id="664" r:id="rId56"/>
    <p:sldId id="648" r:id="rId57"/>
    <p:sldId id="634" r:id="rId58"/>
    <p:sldId id="633" r:id="rId59"/>
    <p:sldId id="342" r:id="rId60"/>
    <p:sldId id="598" r:id="rId61"/>
    <p:sldId id="487" r:id="rId62"/>
    <p:sldId id="475" r:id="rId63"/>
    <p:sldId id="521" r:id="rId64"/>
    <p:sldId id="572" r:id="rId65"/>
    <p:sldId id="652" r:id="rId66"/>
    <p:sldId id="653" r:id="rId67"/>
    <p:sldId id="616" r:id="rId68"/>
    <p:sldId id="578"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CDF0C3-5CE3-4545-8178-F4AFF34AB18A}" v="271" dt="2024-03-12T18:29:06.5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1798" autoAdjust="0"/>
  </p:normalViewPr>
  <p:slideViewPr>
    <p:cSldViewPr snapToGrid="0">
      <p:cViewPr varScale="1">
        <p:scale>
          <a:sx n="93" d="100"/>
          <a:sy n="93" d="100"/>
        </p:scale>
        <p:origin x="1158"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dderidge, Gary" userId="3412effb-b342-40c9-89d2-b5699927cf09" providerId="ADAL" clId="{3ECDF0C3-5CE3-4545-8178-F4AFF34AB18A}"/>
    <pc:docChg chg="undo custSel addSld delSld modSld sldOrd">
      <pc:chgData name="Godderidge, Gary" userId="3412effb-b342-40c9-89d2-b5699927cf09" providerId="ADAL" clId="{3ECDF0C3-5CE3-4545-8178-F4AFF34AB18A}" dt="2024-03-12T18:32:14.644" v="980" actId="20577"/>
      <pc:docMkLst>
        <pc:docMk/>
      </pc:docMkLst>
      <pc:sldChg chg="modSp mod">
        <pc:chgData name="Godderidge, Gary" userId="3412effb-b342-40c9-89d2-b5699927cf09" providerId="ADAL" clId="{3ECDF0C3-5CE3-4545-8178-F4AFF34AB18A}" dt="2024-03-11T19:38:27.849" v="79" actId="20577"/>
        <pc:sldMkLst>
          <pc:docMk/>
          <pc:sldMk cId="978303436" sldId="468"/>
        </pc:sldMkLst>
        <pc:graphicFrameChg chg="modGraphic">
          <ac:chgData name="Godderidge, Gary" userId="3412effb-b342-40c9-89d2-b5699927cf09" providerId="ADAL" clId="{3ECDF0C3-5CE3-4545-8178-F4AFF34AB18A}" dt="2024-03-11T19:38:27.849" v="79" actId="20577"/>
          <ac:graphicFrameMkLst>
            <pc:docMk/>
            <pc:sldMk cId="978303436" sldId="468"/>
            <ac:graphicFrameMk id="6" creationId="{285DA302-1F26-1002-4E5B-9A39775DF7B0}"/>
          </ac:graphicFrameMkLst>
        </pc:graphicFrameChg>
      </pc:sldChg>
      <pc:sldChg chg="add">
        <pc:chgData name="Godderidge, Gary" userId="3412effb-b342-40c9-89d2-b5699927cf09" providerId="ADAL" clId="{3ECDF0C3-5CE3-4545-8178-F4AFF34AB18A}" dt="2024-03-11T19:37:32.673" v="0"/>
        <pc:sldMkLst>
          <pc:docMk/>
          <pc:sldMk cId="3909242286" sldId="570"/>
        </pc:sldMkLst>
      </pc:sldChg>
      <pc:sldChg chg="add">
        <pc:chgData name="Godderidge, Gary" userId="3412effb-b342-40c9-89d2-b5699927cf09" providerId="ADAL" clId="{3ECDF0C3-5CE3-4545-8178-F4AFF34AB18A}" dt="2024-03-11T19:37:32.673" v="0"/>
        <pc:sldMkLst>
          <pc:docMk/>
          <pc:sldMk cId="744670505" sldId="571"/>
        </pc:sldMkLst>
      </pc:sldChg>
      <pc:sldChg chg="del">
        <pc:chgData name="Godderidge, Gary" userId="3412effb-b342-40c9-89d2-b5699927cf09" providerId="ADAL" clId="{3ECDF0C3-5CE3-4545-8178-F4AFF34AB18A}" dt="2024-03-11T19:37:42.198" v="2" actId="47"/>
        <pc:sldMkLst>
          <pc:docMk/>
          <pc:sldMk cId="544527475" sldId="592"/>
        </pc:sldMkLst>
      </pc:sldChg>
      <pc:sldChg chg="del">
        <pc:chgData name="Godderidge, Gary" userId="3412effb-b342-40c9-89d2-b5699927cf09" providerId="ADAL" clId="{3ECDF0C3-5CE3-4545-8178-F4AFF34AB18A}" dt="2024-03-11T19:37:43.131" v="5" actId="47"/>
        <pc:sldMkLst>
          <pc:docMk/>
          <pc:sldMk cId="1647473997" sldId="600"/>
        </pc:sldMkLst>
      </pc:sldChg>
      <pc:sldChg chg="del">
        <pc:chgData name="Godderidge, Gary" userId="3412effb-b342-40c9-89d2-b5699927cf09" providerId="ADAL" clId="{3ECDF0C3-5CE3-4545-8178-F4AFF34AB18A}" dt="2024-03-11T19:37:43.719" v="7" actId="47"/>
        <pc:sldMkLst>
          <pc:docMk/>
          <pc:sldMk cId="2846526821" sldId="601"/>
        </pc:sldMkLst>
      </pc:sldChg>
      <pc:sldChg chg="del">
        <pc:chgData name="Godderidge, Gary" userId="3412effb-b342-40c9-89d2-b5699927cf09" providerId="ADAL" clId="{3ECDF0C3-5CE3-4545-8178-F4AFF34AB18A}" dt="2024-03-11T19:37:43.982" v="8" actId="47"/>
        <pc:sldMkLst>
          <pc:docMk/>
          <pc:sldMk cId="3940008728" sldId="602"/>
        </pc:sldMkLst>
      </pc:sldChg>
      <pc:sldChg chg="del">
        <pc:chgData name="Godderidge, Gary" userId="3412effb-b342-40c9-89d2-b5699927cf09" providerId="ADAL" clId="{3ECDF0C3-5CE3-4545-8178-F4AFF34AB18A}" dt="2024-03-11T19:37:42.804" v="4" actId="47"/>
        <pc:sldMkLst>
          <pc:docMk/>
          <pc:sldMk cId="2924550326" sldId="625"/>
        </pc:sldMkLst>
      </pc:sldChg>
      <pc:sldChg chg="del">
        <pc:chgData name="Godderidge, Gary" userId="3412effb-b342-40c9-89d2-b5699927cf09" providerId="ADAL" clId="{3ECDF0C3-5CE3-4545-8178-F4AFF34AB18A}" dt="2024-03-11T19:37:43.451" v="6" actId="47"/>
        <pc:sldMkLst>
          <pc:docMk/>
          <pc:sldMk cId="959161148" sldId="626"/>
        </pc:sldMkLst>
      </pc:sldChg>
      <pc:sldChg chg="del">
        <pc:chgData name="Godderidge, Gary" userId="3412effb-b342-40c9-89d2-b5699927cf09" providerId="ADAL" clId="{3ECDF0C3-5CE3-4545-8178-F4AFF34AB18A}" dt="2024-03-11T19:37:42.541" v="3" actId="47"/>
        <pc:sldMkLst>
          <pc:docMk/>
          <pc:sldMk cId="3284774471" sldId="698"/>
        </pc:sldMkLst>
      </pc:sldChg>
      <pc:sldChg chg="del">
        <pc:chgData name="Godderidge, Gary" userId="3412effb-b342-40c9-89d2-b5699927cf09" providerId="ADAL" clId="{3ECDF0C3-5CE3-4545-8178-F4AFF34AB18A}" dt="2024-03-11T19:37:44.266" v="9" actId="47"/>
        <pc:sldMkLst>
          <pc:docMk/>
          <pc:sldMk cId="3664189344" sldId="699"/>
        </pc:sldMkLst>
      </pc:sldChg>
      <pc:sldChg chg="del">
        <pc:chgData name="Godderidge, Gary" userId="3412effb-b342-40c9-89d2-b5699927cf09" providerId="ADAL" clId="{3ECDF0C3-5CE3-4545-8178-F4AFF34AB18A}" dt="2024-03-11T19:37:44.663" v="10" actId="47"/>
        <pc:sldMkLst>
          <pc:docMk/>
          <pc:sldMk cId="507002922" sldId="700"/>
        </pc:sldMkLst>
      </pc:sldChg>
      <pc:sldChg chg="del">
        <pc:chgData name="Godderidge, Gary" userId="3412effb-b342-40c9-89d2-b5699927cf09" providerId="ADAL" clId="{3ECDF0C3-5CE3-4545-8178-F4AFF34AB18A}" dt="2024-03-11T19:37:45.368" v="12" actId="47"/>
        <pc:sldMkLst>
          <pc:docMk/>
          <pc:sldMk cId="3449211574" sldId="701"/>
        </pc:sldMkLst>
      </pc:sldChg>
      <pc:sldChg chg="del">
        <pc:chgData name="Godderidge, Gary" userId="3412effb-b342-40c9-89d2-b5699927cf09" providerId="ADAL" clId="{3ECDF0C3-5CE3-4545-8178-F4AFF34AB18A}" dt="2024-03-11T19:37:45.780" v="13" actId="47"/>
        <pc:sldMkLst>
          <pc:docMk/>
          <pc:sldMk cId="546374113" sldId="703"/>
        </pc:sldMkLst>
      </pc:sldChg>
      <pc:sldChg chg="del">
        <pc:chgData name="Godderidge, Gary" userId="3412effb-b342-40c9-89d2-b5699927cf09" providerId="ADAL" clId="{3ECDF0C3-5CE3-4545-8178-F4AFF34AB18A}" dt="2024-03-11T19:37:46.203" v="14" actId="47"/>
        <pc:sldMkLst>
          <pc:docMk/>
          <pc:sldMk cId="1725074280" sldId="704"/>
        </pc:sldMkLst>
      </pc:sldChg>
      <pc:sldChg chg="del">
        <pc:chgData name="Godderidge, Gary" userId="3412effb-b342-40c9-89d2-b5699927cf09" providerId="ADAL" clId="{3ECDF0C3-5CE3-4545-8178-F4AFF34AB18A}" dt="2024-03-11T19:37:46.735" v="15" actId="47"/>
        <pc:sldMkLst>
          <pc:docMk/>
          <pc:sldMk cId="4166771856" sldId="705"/>
        </pc:sldMkLst>
      </pc:sldChg>
      <pc:sldChg chg="del">
        <pc:chgData name="Godderidge, Gary" userId="3412effb-b342-40c9-89d2-b5699927cf09" providerId="ADAL" clId="{3ECDF0C3-5CE3-4545-8178-F4AFF34AB18A}" dt="2024-03-11T19:37:47.057" v="16" actId="47"/>
        <pc:sldMkLst>
          <pc:docMk/>
          <pc:sldMk cId="353442943" sldId="706"/>
        </pc:sldMkLst>
      </pc:sldChg>
      <pc:sldChg chg="del">
        <pc:chgData name="Godderidge, Gary" userId="3412effb-b342-40c9-89d2-b5699927cf09" providerId="ADAL" clId="{3ECDF0C3-5CE3-4545-8178-F4AFF34AB18A}" dt="2024-03-11T19:37:47.659" v="17" actId="47"/>
        <pc:sldMkLst>
          <pc:docMk/>
          <pc:sldMk cId="851322827" sldId="707"/>
        </pc:sldMkLst>
      </pc:sldChg>
      <pc:sldChg chg="del">
        <pc:chgData name="Godderidge, Gary" userId="3412effb-b342-40c9-89d2-b5699927cf09" providerId="ADAL" clId="{3ECDF0C3-5CE3-4545-8178-F4AFF34AB18A}" dt="2024-03-11T19:37:48.024" v="18" actId="47"/>
        <pc:sldMkLst>
          <pc:docMk/>
          <pc:sldMk cId="277245123" sldId="708"/>
        </pc:sldMkLst>
      </pc:sldChg>
      <pc:sldChg chg="del">
        <pc:chgData name="Godderidge, Gary" userId="3412effb-b342-40c9-89d2-b5699927cf09" providerId="ADAL" clId="{3ECDF0C3-5CE3-4545-8178-F4AFF34AB18A}" dt="2024-03-11T19:37:48.421" v="19" actId="47"/>
        <pc:sldMkLst>
          <pc:docMk/>
          <pc:sldMk cId="3072062310" sldId="709"/>
        </pc:sldMkLst>
      </pc:sldChg>
      <pc:sldChg chg="add del">
        <pc:chgData name="Godderidge, Gary" userId="3412effb-b342-40c9-89d2-b5699927cf09" providerId="ADAL" clId="{3ECDF0C3-5CE3-4545-8178-F4AFF34AB18A}" dt="2024-03-11T19:37:56.591" v="22" actId="47"/>
        <pc:sldMkLst>
          <pc:docMk/>
          <pc:sldMk cId="2056368338" sldId="710"/>
        </pc:sldMkLst>
      </pc:sldChg>
      <pc:sldChg chg="modSp modAnim">
        <pc:chgData name="Godderidge, Gary" userId="3412effb-b342-40c9-89d2-b5699927cf09" providerId="ADAL" clId="{3ECDF0C3-5CE3-4545-8178-F4AFF34AB18A}" dt="2024-03-12T15:14:18.314" v="639" actId="20577"/>
        <pc:sldMkLst>
          <pc:docMk/>
          <pc:sldMk cId="314109906" sldId="711"/>
        </pc:sldMkLst>
        <pc:spChg chg="mod">
          <ac:chgData name="Godderidge, Gary" userId="3412effb-b342-40c9-89d2-b5699927cf09" providerId="ADAL" clId="{3ECDF0C3-5CE3-4545-8178-F4AFF34AB18A}" dt="2024-03-12T15:14:18.314" v="639" actId="20577"/>
          <ac:spMkLst>
            <pc:docMk/>
            <pc:sldMk cId="314109906" sldId="711"/>
            <ac:spMk id="7" creationId="{A455DD04-D980-483D-89AE-6A11D370DB0A}"/>
          </ac:spMkLst>
        </pc:spChg>
      </pc:sldChg>
      <pc:sldChg chg="del">
        <pc:chgData name="Godderidge, Gary" userId="3412effb-b342-40c9-89d2-b5699927cf09" providerId="ADAL" clId="{3ECDF0C3-5CE3-4545-8178-F4AFF34AB18A}" dt="2024-03-11T19:37:45.049" v="11" actId="47"/>
        <pc:sldMkLst>
          <pc:docMk/>
          <pc:sldMk cId="2354853788" sldId="712"/>
        </pc:sldMkLst>
      </pc:sldChg>
      <pc:sldChg chg="add">
        <pc:chgData name="Godderidge, Gary" userId="3412effb-b342-40c9-89d2-b5699927cf09" providerId="ADAL" clId="{3ECDF0C3-5CE3-4545-8178-F4AFF34AB18A}" dt="2024-03-11T19:37:32.673" v="0"/>
        <pc:sldMkLst>
          <pc:docMk/>
          <pc:sldMk cId="3293354774" sldId="1049"/>
        </pc:sldMkLst>
      </pc:sldChg>
      <pc:sldChg chg="add del">
        <pc:chgData name="Godderidge, Gary" userId="3412effb-b342-40c9-89d2-b5699927cf09" providerId="ADAL" clId="{3ECDF0C3-5CE3-4545-8178-F4AFF34AB18A}" dt="2024-03-11T19:37:41.173" v="1" actId="47"/>
        <pc:sldMkLst>
          <pc:docMk/>
          <pc:sldMk cId="419238386" sldId="1653"/>
        </pc:sldMkLst>
      </pc:sldChg>
      <pc:sldChg chg="add">
        <pc:chgData name="Godderidge, Gary" userId="3412effb-b342-40c9-89d2-b5699927cf09" providerId="ADAL" clId="{3ECDF0C3-5CE3-4545-8178-F4AFF34AB18A}" dt="2024-03-11T19:37:32.673" v="0"/>
        <pc:sldMkLst>
          <pc:docMk/>
          <pc:sldMk cId="3745328763" sldId="1937"/>
        </pc:sldMkLst>
      </pc:sldChg>
      <pc:sldChg chg="add">
        <pc:chgData name="Godderidge, Gary" userId="3412effb-b342-40c9-89d2-b5699927cf09" providerId="ADAL" clId="{3ECDF0C3-5CE3-4545-8178-F4AFF34AB18A}" dt="2024-03-11T19:37:32.673" v="0"/>
        <pc:sldMkLst>
          <pc:docMk/>
          <pc:sldMk cId="4204953716" sldId="1938"/>
        </pc:sldMkLst>
      </pc:sldChg>
      <pc:sldChg chg="add">
        <pc:chgData name="Godderidge, Gary" userId="3412effb-b342-40c9-89d2-b5699927cf09" providerId="ADAL" clId="{3ECDF0C3-5CE3-4545-8178-F4AFF34AB18A}" dt="2024-03-11T19:37:32.673" v="0"/>
        <pc:sldMkLst>
          <pc:docMk/>
          <pc:sldMk cId="2817216207" sldId="1939"/>
        </pc:sldMkLst>
      </pc:sldChg>
      <pc:sldChg chg="addSp modSp add mod">
        <pc:chgData name="Godderidge, Gary" userId="3412effb-b342-40c9-89d2-b5699927cf09" providerId="ADAL" clId="{3ECDF0C3-5CE3-4545-8178-F4AFF34AB18A}" dt="2024-03-12T18:32:14.644" v="980" actId="20577"/>
        <pc:sldMkLst>
          <pc:docMk/>
          <pc:sldMk cId="1904926614" sldId="1940"/>
        </pc:sldMkLst>
        <pc:spChg chg="add mod">
          <ac:chgData name="Godderidge, Gary" userId="3412effb-b342-40c9-89d2-b5699927cf09" providerId="ADAL" clId="{3ECDF0C3-5CE3-4545-8178-F4AFF34AB18A}" dt="2024-03-12T18:32:14.644" v="980" actId="20577"/>
          <ac:spMkLst>
            <pc:docMk/>
            <pc:sldMk cId="1904926614" sldId="1940"/>
            <ac:spMk id="5" creationId="{1DF9201D-FFA5-52CA-F3FC-D821347A6424}"/>
          </ac:spMkLst>
        </pc:spChg>
        <pc:picChg chg="mod">
          <ac:chgData name="Godderidge, Gary" userId="3412effb-b342-40c9-89d2-b5699927cf09" providerId="ADAL" clId="{3ECDF0C3-5CE3-4545-8178-F4AFF34AB18A}" dt="2024-03-12T18:28:56.105" v="640" actId="1076"/>
          <ac:picMkLst>
            <pc:docMk/>
            <pc:sldMk cId="1904926614" sldId="1940"/>
            <ac:picMk id="8" creationId="{3838AF98-BD11-F6F9-D291-CA7F527FA62E}"/>
          </ac:picMkLst>
        </pc:picChg>
      </pc:sldChg>
      <pc:sldChg chg="add">
        <pc:chgData name="Godderidge, Gary" userId="3412effb-b342-40c9-89d2-b5699927cf09" providerId="ADAL" clId="{3ECDF0C3-5CE3-4545-8178-F4AFF34AB18A}" dt="2024-03-11T19:37:32.673" v="0"/>
        <pc:sldMkLst>
          <pc:docMk/>
          <pc:sldMk cId="1396465798" sldId="1941"/>
        </pc:sldMkLst>
      </pc:sldChg>
      <pc:sldChg chg="add">
        <pc:chgData name="Godderidge, Gary" userId="3412effb-b342-40c9-89d2-b5699927cf09" providerId="ADAL" clId="{3ECDF0C3-5CE3-4545-8178-F4AFF34AB18A}" dt="2024-03-11T19:37:32.673" v="0"/>
        <pc:sldMkLst>
          <pc:docMk/>
          <pc:sldMk cId="2085536688" sldId="1942"/>
        </pc:sldMkLst>
      </pc:sldChg>
      <pc:sldChg chg="add">
        <pc:chgData name="Godderidge, Gary" userId="3412effb-b342-40c9-89d2-b5699927cf09" providerId="ADAL" clId="{3ECDF0C3-5CE3-4545-8178-F4AFF34AB18A}" dt="2024-03-11T19:37:32.673" v="0"/>
        <pc:sldMkLst>
          <pc:docMk/>
          <pc:sldMk cId="1014753209" sldId="1943"/>
        </pc:sldMkLst>
      </pc:sldChg>
      <pc:sldChg chg="add">
        <pc:chgData name="Godderidge, Gary" userId="3412effb-b342-40c9-89d2-b5699927cf09" providerId="ADAL" clId="{3ECDF0C3-5CE3-4545-8178-F4AFF34AB18A}" dt="2024-03-11T19:37:32.673" v="0"/>
        <pc:sldMkLst>
          <pc:docMk/>
          <pc:sldMk cId="3972512000" sldId="1944"/>
        </pc:sldMkLst>
      </pc:sldChg>
      <pc:sldChg chg="add">
        <pc:chgData name="Godderidge, Gary" userId="3412effb-b342-40c9-89d2-b5699927cf09" providerId="ADAL" clId="{3ECDF0C3-5CE3-4545-8178-F4AFF34AB18A}" dt="2024-03-11T19:37:32.673" v="0"/>
        <pc:sldMkLst>
          <pc:docMk/>
          <pc:sldMk cId="3360891400" sldId="1945"/>
        </pc:sldMkLst>
      </pc:sldChg>
      <pc:sldChg chg="add">
        <pc:chgData name="Godderidge, Gary" userId="3412effb-b342-40c9-89d2-b5699927cf09" providerId="ADAL" clId="{3ECDF0C3-5CE3-4545-8178-F4AFF34AB18A}" dt="2024-03-11T19:37:32.673" v="0"/>
        <pc:sldMkLst>
          <pc:docMk/>
          <pc:sldMk cId="3937872263" sldId="1946"/>
        </pc:sldMkLst>
      </pc:sldChg>
      <pc:sldChg chg="add">
        <pc:chgData name="Godderidge, Gary" userId="3412effb-b342-40c9-89d2-b5699927cf09" providerId="ADAL" clId="{3ECDF0C3-5CE3-4545-8178-F4AFF34AB18A}" dt="2024-03-11T19:37:32.673" v="0"/>
        <pc:sldMkLst>
          <pc:docMk/>
          <pc:sldMk cId="395681299" sldId="1947"/>
        </pc:sldMkLst>
      </pc:sldChg>
      <pc:sldChg chg="add">
        <pc:chgData name="Godderidge, Gary" userId="3412effb-b342-40c9-89d2-b5699927cf09" providerId="ADAL" clId="{3ECDF0C3-5CE3-4545-8178-F4AFF34AB18A}" dt="2024-03-11T19:37:32.673" v="0"/>
        <pc:sldMkLst>
          <pc:docMk/>
          <pc:sldMk cId="2886493345" sldId="1948"/>
        </pc:sldMkLst>
      </pc:sldChg>
      <pc:sldChg chg="add">
        <pc:chgData name="Godderidge, Gary" userId="3412effb-b342-40c9-89d2-b5699927cf09" providerId="ADAL" clId="{3ECDF0C3-5CE3-4545-8178-F4AFF34AB18A}" dt="2024-03-11T19:37:32.673" v="0"/>
        <pc:sldMkLst>
          <pc:docMk/>
          <pc:sldMk cId="896592269" sldId="1949"/>
        </pc:sldMkLst>
      </pc:sldChg>
      <pc:sldChg chg="add">
        <pc:chgData name="Godderidge, Gary" userId="3412effb-b342-40c9-89d2-b5699927cf09" providerId="ADAL" clId="{3ECDF0C3-5CE3-4545-8178-F4AFF34AB18A}" dt="2024-03-11T19:37:32.673" v="0"/>
        <pc:sldMkLst>
          <pc:docMk/>
          <pc:sldMk cId="3601838937" sldId="1950"/>
        </pc:sldMkLst>
      </pc:sldChg>
      <pc:sldChg chg="add">
        <pc:chgData name="Godderidge, Gary" userId="3412effb-b342-40c9-89d2-b5699927cf09" providerId="ADAL" clId="{3ECDF0C3-5CE3-4545-8178-F4AFF34AB18A}" dt="2024-03-11T19:37:32.673" v="0"/>
        <pc:sldMkLst>
          <pc:docMk/>
          <pc:sldMk cId="3091601457" sldId="1951"/>
        </pc:sldMkLst>
      </pc:sldChg>
      <pc:sldChg chg="add">
        <pc:chgData name="Godderidge, Gary" userId="3412effb-b342-40c9-89d2-b5699927cf09" providerId="ADAL" clId="{3ECDF0C3-5CE3-4545-8178-F4AFF34AB18A}" dt="2024-03-11T19:37:32.673" v="0"/>
        <pc:sldMkLst>
          <pc:docMk/>
          <pc:sldMk cId="1704512600" sldId="1952"/>
        </pc:sldMkLst>
      </pc:sldChg>
      <pc:sldChg chg="add">
        <pc:chgData name="Godderidge, Gary" userId="3412effb-b342-40c9-89d2-b5699927cf09" providerId="ADAL" clId="{3ECDF0C3-5CE3-4545-8178-F4AFF34AB18A}" dt="2024-03-11T19:37:32.673" v="0"/>
        <pc:sldMkLst>
          <pc:docMk/>
          <pc:sldMk cId="570214215" sldId="1953"/>
        </pc:sldMkLst>
      </pc:sldChg>
      <pc:sldChg chg="add">
        <pc:chgData name="Godderidge, Gary" userId="3412effb-b342-40c9-89d2-b5699927cf09" providerId="ADAL" clId="{3ECDF0C3-5CE3-4545-8178-F4AFF34AB18A}" dt="2024-03-11T19:37:32.673" v="0"/>
        <pc:sldMkLst>
          <pc:docMk/>
          <pc:sldMk cId="2058276788" sldId="1954"/>
        </pc:sldMkLst>
      </pc:sldChg>
      <pc:sldChg chg="add">
        <pc:chgData name="Godderidge, Gary" userId="3412effb-b342-40c9-89d2-b5699927cf09" providerId="ADAL" clId="{3ECDF0C3-5CE3-4545-8178-F4AFF34AB18A}" dt="2024-03-11T19:37:32.673" v="0"/>
        <pc:sldMkLst>
          <pc:docMk/>
          <pc:sldMk cId="715230435" sldId="1955"/>
        </pc:sldMkLst>
      </pc:sldChg>
      <pc:sldChg chg="add">
        <pc:chgData name="Godderidge, Gary" userId="3412effb-b342-40c9-89d2-b5699927cf09" providerId="ADAL" clId="{3ECDF0C3-5CE3-4545-8178-F4AFF34AB18A}" dt="2024-03-11T19:37:32.673" v="0"/>
        <pc:sldMkLst>
          <pc:docMk/>
          <pc:sldMk cId="1584101739" sldId="1956"/>
        </pc:sldMkLst>
      </pc:sldChg>
      <pc:sldChg chg="add">
        <pc:chgData name="Godderidge, Gary" userId="3412effb-b342-40c9-89d2-b5699927cf09" providerId="ADAL" clId="{3ECDF0C3-5CE3-4545-8178-F4AFF34AB18A}" dt="2024-03-11T19:37:32.673" v="0"/>
        <pc:sldMkLst>
          <pc:docMk/>
          <pc:sldMk cId="1784287857" sldId="1957"/>
        </pc:sldMkLst>
      </pc:sldChg>
      <pc:sldChg chg="add">
        <pc:chgData name="Godderidge, Gary" userId="3412effb-b342-40c9-89d2-b5699927cf09" providerId="ADAL" clId="{3ECDF0C3-5CE3-4545-8178-F4AFF34AB18A}" dt="2024-03-11T19:37:32.673" v="0"/>
        <pc:sldMkLst>
          <pc:docMk/>
          <pc:sldMk cId="3576362816" sldId="1958"/>
        </pc:sldMkLst>
      </pc:sldChg>
      <pc:sldChg chg="add">
        <pc:chgData name="Godderidge, Gary" userId="3412effb-b342-40c9-89d2-b5699927cf09" providerId="ADAL" clId="{3ECDF0C3-5CE3-4545-8178-F4AFF34AB18A}" dt="2024-03-11T19:37:32.673" v="0"/>
        <pc:sldMkLst>
          <pc:docMk/>
          <pc:sldMk cId="3227963015" sldId="1959"/>
        </pc:sldMkLst>
      </pc:sldChg>
      <pc:sldChg chg="add">
        <pc:chgData name="Godderidge, Gary" userId="3412effb-b342-40c9-89d2-b5699927cf09" providerId="ADAL" clId="{3ECDF0C3-5CE3-4545-8178-F4AFF34AB18A}" dt="2024-03-11T19:37:32.673" v="0"/>
        <pc:sldMkLst>
          <pc:docMk/>
          <pc:sldMk cId="44254838" sldId="1960"/>
        </pc:sldMkLst>
      </pc:sldChg>
      <pc:sldChg chg="add">
        <pc:chgData name="Godderidge, Gary" userId="3412effb-b342-40c9-89d2-b5699927cf09" providerId="ADAL" clId="{3ECDF0C3-5CE3-4545-8178-F4AFF34AB18A}" dt="2024-03-11T19:37:32.673" v="0"/>
        <pc:sldMkLst>
          <pc:docMk/>
          <pc:sldMk cId="4107124780" sldId="1967"/>
        </pc:sldMkLst>
      </pc:sldChg>
      <pc:sldChg chg="add">
        <pc:chgData name="Godderidge, Gary" userId="3412effb-b342-40c9-89d2-b5699927cf09" providerId="ADAL" clId="{3ECDF0C3-5CE3-4545-8178-F4AFF34AB18A}" dt="2024-03-11T19:37:32.673" v="0"/>
        <pc:sldMkLst>
          <pc:docMk/>
          <pc:sldMk cId="2221059754" sldId="1968"/>
        </pc:sldMkLst>
      </pc:sldChg>
      <pc:sldChg chg="add">
        <pc:chgData name="Godderidge, Gary" userId="3412effb-b342-40c9-89d2-b5699927cf09" providerId="ADAL" clId="{3ECDF0C3-5CE3-4545-8178-F4AFF34AB18A}" dt="2024-03-11T19:37:32.673" v="0"/>
        <pc:sldMkLst>
          <pc:docMk/>
          <pc:sldMk cId="2288057908" sldId="1969"/>
        </pc:sldMkLst>
      </pc:sldChg>
      <pc:sldChg chg="add">
        <pc:chgData name="Godderidge, Gary" userId="3412effb-b342-40c9-89d2-b5699927cf09" providerId="ADAL" clId="{3ECDF0C3-5CE3-4545-8178-F4AFF34AB18A}" dt="2024-03-11T19:37:32.673" v="0"/>
        <pc:sldMkLst>
          <pc:docMk/>
          <pc:sldMk cId="570658539" sldId="1970"/>
        </pc:sldMkLst>
      </pc:sldChg>
      <pc:sldChg chg="add">
        <pc:chgData name="Godderidge, Gary" userId="3412effb-b342-40c9-89d2-b5699927cf09" providerId="ADAL" clId="{3ECDF0C3-5CE3-4545-8178-F4AFF34AB18A}" dt="2024-03-11T19:37:32.673" v="0"/>
        <pc:sldMkLst>
          <pc:docMk/>
          <pc:sldMk cId="281514411" sldId="1971"/>
        </pc:sldMkLst>
      </pc:sldChg>
      <pc:sldChg chg="add">
        <pc:chgData name="Godderidge, Gary" userId="3412effb-b342-40c9-89d2-b5699927cf09" providerId="ADAL" clId="{3ECDF0C3-5CE3-4545-8178-F4AFF34AB18A}" dt="2024-03-11T19:37:32.673" v="0"/>
        <pc:sldMkLst>
          <pc:docMk/>
          <pc:sldMk cId="1501745875" sldId="1972"/>
        </pc:sldMkLst>
      </pc:sldChg>
      <pc:sldChg chg="add">
        <pc:chgData name="Godderidge, Gary" userId="3412effb-b342-40c9-89d2-b5699927cf09" providerId="ADAL" clId="{3ECDF0C3-5CE3-4545-8178-F4AFF34AB18A}" dt="2024-03-11T19:37:32.673" v="0"/>
        <pc:sldMkLst>
          <pc:docMk/>
          <pc:sldMk cId="3700185035" sldId="1973"/>
        </pc:sldMkLst>
      </pc:sldChg>
      <pc:sldChg chg="add">
        <pc:chgData name="Godderidge, Gary" userId="3412effb-b342-40c9-89d2-b5699927cf09" providerId="ADAL" clId="{3ECDF0C3-5CE3-4545-8178-F4AFF34AB18A}" dt="2024-03-11T19:37:32.673" v="0"/>
        <pc:sldMkLst>
          <pc:docMk/>
          <pc:sldMk cId="1673600087" sldId="1974"/>
        </pc:sldMkLst>
      </pc:sldChg>
      <pc:sldChg chg="addSp modSp add del mod">
        <pc:chgData name="Godderidge, Gary" userId="3412effb-b342-40c9-89d2-b5699927cf09" providerId="ADAL" clId="{3ECDF0C3-5CE3-4545-8178-F4AFF34AB18A}" dt="2024-03-12T15:09:10.062" v="300" actId="2696"/>
        <pc:sldMkLst>
          <pc:docMk/>
          <pc:sldMk cId="2214351938" sldId="1975"/>
        </pc:sldMkLst>
        <pc:spChg chg="mod">
          <ac:chgData name="Godderidge, Gary" userId="3412effb-b342-40c9-89d2-b5699927cf09" providerId="ADAL" clId="{3ECDF0C3-5CE3-4545-8178-F4AFF34AB18A}" dt="2024-03-12T14:52:34.015" v="92" actId="20577"/>
          <ac:spMkLst>
            <pc:docMk/>
            <pc:sldMk cId="2214351938" sldId="1975"/>
            <ac:spMk id="2" creationId="{86687EC5-66DA-C6FC-724B-A2FEB95FCD18}"/>
          </ac:spMkLst>
        </pc:spChg>
        <pc:spChg chg="add mod">
          <ac:chgData name="Godderidge, Gary" userId="3412effb-b342-40c9-89d2-b5699927cf09" providerId="ADAL" clId="{3ECDF0C3-5CE3-4545-8178-F4AFF34AB18A}" dt="2024-03-12T14:55:44.686" v="262" actId="1076"/>
          <ac:spMkLst>
            <pc:docMk/>
            <pc:sldMk cId="2214351938" sldId="1975"/>
            <ac:spMk id="5" creationId="{77AD87E1-4E3E-427A-694A-26B2F242635C}"/>
          </ac:spMkLst>
        </pc:spChg>
        <pc:picChg chg="add mod">
          <ac:chgData name="Godderidge, Gary" userId="3412effb-b342-40c9-89d2-b5699927cf09" providerId="ADAL" clId="{3ECDF0C3-5CE3-4545-8178-F4AFF34AB18A}" dt="2024-03-12T14:55:54.249" v="266" actId="1076"/>
          <ac:picMkLst>
            <pc:docMk/>
            <pc:sldMk cId="2214351938" sldId="1975"/>
            <ac:picMk id="7" creationId="{709323C8-F04B-1146-C580-E392DEF076B9}"/>
          </ac:picMkLst>
        </pc:picChg>
      </pc:sldChg>
      <pc:sldChg chg="modSp add mod">
        <pc:chgData name="Godderidge, Gary" userId="3412effb-b342-40c9-89d2-b5699927cf09" providerId="ADAL" clId="{3ECDF0C3-5CE3-4545-8178-F4AFF34AB18A}" dt="2024-03-12T15:09:36.439" v="304" actId="1076"/>
        <pc:sldMkLst>
          <pc:docMk/>
          <pc:sldMk cId="2929770533" sldId="1975"/>
        </pc:sldMkLst>
        <pc:spChg chg="mod">
          <ac:chgData name="Godderidge, Gary" userId="3412effb-b342-40c9-89d2-b5699927cf09" providerId="ADAL" clId="{3ECDF0C3-5CE3-4545-8178-F4AFF34AB18A}" dt="2024-03-12T15:09:36.439" v="304" actId="1076"/>
          <ac:spMkLst>
            <pc:docMk/>
            <pc:sldMk cId="2929770533" sldId="1975"/>
            <ac:spMk id="5" creationId="{402E1267-214B-18B1-4671-351FEF10DB7E}"/>
          </ac:spMkLst>
        </pc:spChg>
        <pc:picChg chg="mod">
          <ac:chgData name="Godderidge, Gary" userId="3412effb-b342-40c9-89d2-b5699927cf09" providerId="ADAL" clId="{3ECDF0C3-5CE3-4545-8178-F4AFF34AB18A}" dt="2024-03-12T15:09:29.127" v="303" actId="14100"/>
          <ac:picMkLst>
            <pc:docMk/>
            <pc:sldMk cId="2929770533" sldId="1975"/>
            <ac:picMk id="7" creationId="{E60EE2B4-1D00-8A59-2FDA-52830607802E}"/>
          </ac:picMkLst>
        </pc:picChg>
      </pc:sldChg>
      <pc:sldChg chg="modSp add mod">
        <pc:chgData name="Godderidge, Gary" userId="3412effb-b342-40c9-89d2-b5699927cf09" providerId="ADAL" clId="{3ECDF0C3-5CE3-4545-8178-F4AFF34AB18A}" dt="2024-03-12T15:10:57.699" v="383" actId="20577"/>
        <pc:sldMkLst>
          <pc:docMk/>
          <pc:sldMk cId="202277533" sldId="1976"/>
        </pc:sldMkLst>
        <pc:spChg chg="mod">
          <ac:chgData name="Godderidge, Gary" userId="3412effb-b342-40c9-89d2-b5699927cf09" providerId="ADAL" clId="{3ECDF0C3-5CE3-4545-8178-F4AFF34AB18A}" dt="2024-03-12T15:10:57.699" v="383" actId="20577"/>
          <ac:spMkLst>
            <pc:docMk/>
            <pc:sldMk cId="202277533" sldId="1976"/>
            <ac:spMk id="5" creationId="{0D08A280-11C8-C4AD-1ACF-6297520BDE38}"/>
          </ac:spMkLst>
        </pc:spChg>
      </pc:sldChg>
      <pc:sldChg chg="addSp delSp modSp add mod">
        <pc:chgData name="Godderidge, Gary" userId="3412effb-b342-40c9-89d2-b5699927cf09" providerId="ADAL" clId="{3ECDF0C3-5CE3-4545-8178-F4AFF34AB18A}" dt="2024-03-12T14:58:26.049" v="280" actId="478"/>
        <pc:sldMkLst>
          <pc:docMk/>
          <pc:sldMk cId="3094611637" sldId="1977"/>
        </pc:sldMkLst>
        <pc:spChg chg="del">
          <ac:chgData name="Godderidge, Gary" userId="3412effb-b342-40c9-89d2-b5699927cf09" providerId="ADAL" clId="{3ECDF0C3-5CE3-4545-8178-F4AFF34AB18A}" dt="2024-03-12T14:57:25.541" v="275" actId="478"/>
          <ac:spMkLst>
            <pc:docMk/>
            <pc:sldMk cId="3094611637" sldId="1977"/>
            <ac:spMk id="5" creationId="{0F6B09E1-362F-06C8-07F0-7DC52CC539F2}"/>
          </ac:spMkLst>
        </pc:spChg>
        <pc:picChg chg="add del mod">
          <ac:chgData name="Godderidge, Gary" userId="3412effb-b342-40c9-89d2-b5699927cf09" providerId="ADAL" clId="{3ECDF0C3-5CE3-4545-8178-F4AFF34AB18A}" dt="2024-03-12T14:58:26.049" v="280" actId="478"/>
          <ac:picMkLst>
            <pc:docMk/>
            <pc:sldMk cId="3094611637" sldId="1977"/>
            <ac:picMk id="7" creationId="{DBF5EA4C-2B37-3DDB-2B99-235D8D6D7EE2}"/>
          </ac:picMkLst>
        </pc:picChg>
        <pc:picChg chg="add">
          <ac:chgData name="Godderidge, Gary" userId="3412effb-b342-40c9-89d2-b5699927cf09" providerId="ADAL" clId="{3ECDF0C3-5CE3-4545-8178-F4AFF34AB18A}" dt="2024-03-12T14:58:24.389" v="279" actId="22"/>
          <ac:picMkLst>
            <pc:docMk/>
            <pc:sldMk cId="3094611637" sldId="1977"/>
            <ac:picMk id="9" creationId="{5D3B6128-39C4-3149-7BB3-8B16AD7D9E0D}"/>
          </ac:picMkLst>
        </pc:picChg>
      </pc:sldChg>
      <pc:sldChg chg="add del">
        <pc:chgData name="Godderidge, Gary" userId="3412effb-b342-40c9-89d2-b5699927cf09" providerId="ADAL" clId="{3ECDF0C3-5CE3-4545-8178-F4AFF34AB18A}" dt="2024-03-12T15:11:16.795" v="384" actId="47"/>
        <pc:sldMkLst>
          <pc:docMk/>
          <pc:sldMk cId="1315260724" sldId="1978"/>
        </pc:sldMkLst>
      </pc:sldChg>
      <pc:sldChg chg="modSp add mod">
        <pc:chgData name="Godderidge, Gary" userId="3412effb-b342-40c9-89d2-b5699927cf09" providerId="ADAL" clId="{3ECDF0C3-5CE3-4545-8178-F4AFF34AB18A}" dt="2024-03-12T15:05:08.223" v="299" actId="1076"/>
        <pc:sldMkLst>
          <pc:docMk/>
          <pc:sldMk cId="256620819" sldId="1979"/>
        </pc:sldMkLst>
        <pc:picChg chg="mod">
          <ac:chgData name="Godderidge, Gary" userId="3412effb-b342-40c9-89d2-b5699927cf09" providerId="ADAL" clId="{3ECDF0C3-5CE3-4545-8178-F4AFF34AB18A}" dt="2024-03-12T15:05:08.223" v="299" actId="1076"/>
          <ac:picMkLst>
            <pc:docMk/>
            <pc:sldMk cId="256620819" sldId="1979"/>
            <ac:picMk id="7" creationId="{0F2B53C0-41A6-D733-845D-A37D20AD3D7C}"/>
          </ac:picMkLst>
        </pc:picChg>
      </pc:sldChg>
      <pc:sldChg chg="addSp delSp modSp add mod">
        <pc:chgData name="Godderidge, Gary" userId="3412effb-b342-40c9-89d2-b5699927cf09" providerId="ADAL" clId="{3ECDF0C3-5CE3-4545-8178-F4AFF34AB18A}" dt="2024-03-12T15:01:10.990" v="285"/>
        <pc:sldMkLst>
          <pc:docMk/>
          <pc:sldMk cId="539971758" sldId="1980"/>
        </pc:sldMkLst>
        <pc:picChg chg="add mod">
          <ac:chgData name="Godderidge, Gary" userId="3412effb-b342-40c9-89d2-b5699927cf09" providerId="ADAL" clId="{3ECDF0C3-5CE3-4545-8178-F4AFF34AB18A}" dt="2024-03-12T15:01:06.663" v="284" actId="1076"/>
          <ac:picMkLst>
            <pc:docMk/>
            <pc:sldMk cId="539971758" sldId="1980"/>
            <ac:picMk id="6" creationId="{E8722BA6-4F24-E368-B327-B1960A1ABFAD}"/>
          </ac:picMkLst>
        </pc:picChg>
        <pc:picChg chg="add mod">
          <ac:chgData name="Godderidge, Gary" userId="3412effb-b342-40c9-89d2-b5699927cf09" providerId="ADAL" clId="{3ECDF0C3-5CE3-4545-8178-F4AFF34AB18A}" dt="2024-03-12T15:01:10.990" v="285"/>
          <ac:picMkLst>
            <pc:docMk/>
            <pc:sldMk cId="539971758" sldId="1980"/>
            <ac:picMk id="7" creationId="{A3D79269-6AC1-731E-4067-0C6D6E4BBE90}"/>
          </ac:picMkLst>
        </pc:picChg>
        <pc:picChg chg="del">
          <ac:chgData name="Godderidge, Gary" userId="3412effb-b342-40c9-89d2-b5699927cf09" providerId="ADAL" clId="{3ECDF0C3-5CE3-4545-8178-F4AFF34AB18A}" dt="2024-03-12T14:59:44.114" v="282" actId="478"/>
          <ac:picMkLst>
            <pc:docMk/>
            <pc:sldMk cId="539971758" sldId="1980"/>
            <ac:picMk id="9" creationId="{C47D9B95-3BF3-5D17-5F2B-E66841216533}"/>
          </ac:picMkLst>
        </pc:picChg>
      </pc:sldChg>
      <pc:sldChg chg="addSp delSp modSp add mod">
        <pc:chgData name="Godderidge, Gary" userId="3412effb-b342-40c9-89d2-b5699927cf09" providerId="ADAL" clId="{3ECDF0C3-5CE3-4545-8178-F4AFF34AB18A}" dt="2024-03-12T15:03:56.839" v="298" actId="1076"/>
        <pc:sldMkLst>
          <pc:docMk/>
          <pc:sldMk cId="2119537088" sldId="1981"/>
        </pc:sldMkLst>
        <pc:picChg chg="del">
          <ac:chgData name="Godderidge, Gary" userId="3412effb-b342-40c9-89d2-b5699927cf09" providerId="ADAL" clId="{3ECDF0C3-5CE3-4545-8178-F4AFF34AB18A}" dt="2024-03-12T15:02:05.537" v="289" actId="478"/>
          <ac:picMkLst>
            <pc:docMk/>
            <pc:sldMk cId="2119537088" sldId="1981"/>
            <ac:picMk id="6" creationId="{7C9609AB-A8EC-FCF0-20AB-23705D3F6A71}"/>
          </ac:picMkLst>
        </pc:picChg>
        <pc:picChg chg="add del mod">
          <ac:chgData name="Godderidge, Gary" userId="3412effb-b342-40c9-89d2-b5699927cf09" providerId="ADAL" clId="{3ECDF0C3-5CE3-4545-8178-F4AFF34AB18A}" dt="2024-03-12T15:02:20.305" v="292" actId="478"/>
          <ac:picMkLst>
            <pc:docMk/>
            <pc:sldMk cId="2119537088" sldId="1981"/>
            <ac:picMk id="7" creationId="{A3571932-7A32-FDBE-CA26-E1956BFE4950}"/>
          </ac:picMkLst>
        </pc:picChg>
        <pc:picChg chg="add mod">
          <ac:chgData name="Godderidge, Gary" userId="3412effb-b342-40c9-89d2-b5699927cf09" providerId="ADAL" clId="{3ECDF0C3-5CE3-4545-8178-F4AFF34AB18A}" dt="2024-03-12T15:03:56.839" v="298" actId="1076"/>
          <ac:picMkLst>
            <pc:docMk/>
            <pc:sldMk cId="2119537088" sldId="1981"/>
            <ac:picMk id="9" creationId="{E1210B14-20D4-FD5E-94C0-9A64E3F7BFA6}"/>
          </ac:picMkLst>
        </pc:picChg>
      </pc:sldChg>
      <pc:sldChg chg="add ord">
        <pc:chgData name="Godderidge, Gary" userId="3412effb-b342-40c9-89d2-b5699927cf09" providerId="ADAL" clId="{3ECDF0C3-5CE3-4545-8178-F4AFF34AB18A}" dt="2024-03-12T15:03:35.180" v="294"/>
        <pc:sldMkLst>
          <pc:docMk/>
          <pc:sldMk cId="1653778493" sldId="1982"/>
        </pc:sldMkLst>
      </pc:sldChg>
      <pc:sldChg chg="addSp delSp modSp add mod">
        <pc:chgData name="Godderidge, Gary" userId="3412effb-b342-40c9-89d2-b5699927cf09" providerId="ADAL" clId="{3ECDF0C3-5CE3-4545-8178-F4AFF34AB18A}" dt="2024-03-12T18:32:01.593" v="978" actId="1076"/>
        <pc:sldMkLst>
          <pc:docMk/>
          <pc:sldMk cId="3476205332" sldId="1983"/>
        </pc:sldMkLst>
        <pc:picChg chg="add mod">
          <ac:chgData name="Godderidge, Gary" userId="3412effb-b342-40c9-89d2-b5699927cf09" providerId="ADAL" clId="{3ECDF0C3-5CE3-4545-8178-F4AFF34AB18A}" dt="2024-03-12T18:32:01.593" v="978" actId="1076"/>
          <ac:picMkLst>
            <pc:docMk/>
            <pc:sldMk cId="3476205332" sldId="1983"/>
            <ac:picMk id="6" creationId="{B96581FE-01F5-82E6-6127-D543577CD6F4}"/>
          </ac:picMkLst>
        </pc:picChg>
        <pc:picChg chg="del">
          <ac:chgData name="Godderidge, Gary" userId="3412effb-b342-40c9-89d2-b5699927cf09" providerId="ADAL" clId="{3ECDF0C3-5CE3-4545-8178-F4AFF34AB18A}" dt="2024-03-12T18:31:47.306" v="972" actId="478"/>
          <ac:picMkLst>
            <pc:docMk/>
            <pc:sldMk cId="3476205332" sldId="1983"/>
            <ac:picMk id="8" creationId="{946E4986-1C0D-A405-B6A7-06AD5F07FF5C}"/>
          </ac:picMkLst>
        </pc:picChg>
      </pc:sldChg>
    </pc:docChg>
  </pc:docChgLst>
  <pc:docChgLst>
    <pc:chgData name="Godderidge, Gary" userId="3412effb-b342-40c9-89d2-b5699927cf09" providerId="ADAL" clId="{BA2B3CC4-6F83-412E-8282-D0E7410218F7}"/>
    <pc:docChg chg="undo custSel addSld delSld modSld sldOrd">
      <pc:chgData name="Godderidge, Gary" userId="3412effb-b342-40c9-89d2-b5699927cf09" providerId="ADAL" clId="{BA2B3CC4-6F83-412E-8282-D0E7410218F7}" dt="2023-03-07T19:33:57.530" v="1102" actId="27636"/>
      <pc:docMkLst>
        <pc:docMk/>
      </pc:docMkLst>
      <pc:sldChg chg="modSp mod">
        <pc:chgData name="Godderidge, Gary" userId="3412effb-b342-40c9-89d2-b5699927cf09" providerId="ADAL" clId="{BA2B3CC4-6F83-412E-8282-D0E7410218F7}" dt="2023-03-06T23:26:02.305" v="12" actId="20577"/>
        <pc:sldMkLst>
          <pc:docMk/>
          <pc:sldMk cId="1139973589" sldId="257"/>
        </pc:sldMkLst>
        <pc:spChg chg="mod">
          <ac:chgData name="Godderidge, Gary" userId="3412effb-b342-40c9-89d2-b5699927cf09" providerId="ADAL" clId="{BA2B3CC4-6F83-412E-8282-D0E7410218F7}" dt="2023-03-06T23:26:02.305" v="12" actId="20577"/>
          <ac:spMkLst>
            <pc:docMk/>
            <pc:sldMk cId="1139973589" sldId="257"/>
            <ac:spMk id="2" creationId="{0DDB5BC3-A57E-405A-86CC-AFF093145FB3}"/>
          </ac:spMkLst>
        </pc:spChg>
      </pc:sldChg>
      <pc:sldChg chg="modSp mod">
        <pc:chgData name="Godderidge, Gary" userId="3412effb-b342-40c9-89d2-b5699927cf09" providerId="ADAL" clId="{BA2B3CC4-6F83-412E-8282-D0E7410218F7}" dt="2023-03-07T00:29:01.890" v="67" actId="1076"/>
        <pc:sldMkLst>
          <pc:docMk/>
          <pc:sldMk cId="978303436" sldId="468"/>
        </pc:sldMkLst>
        <pc:spChg chg="mod">
          <ac:chgData name="Godderidge, Gary" userId="3412effb-b342-40c9-89d2-b5699927cf09" providerId="ADAL" clId="{BA2B3CC4-6F83-412E-8282-D0E7410218F7}" dt="2023-03-07T00:29:01.890" v="67" actId="1076"/>
          <ac:spMkLst>
            <pc:docMk/>
            <pc:sldMk cId="978303436" sldId="468"/>
            <ac:spMk id="5" creationId="{A2647F3A-D0D8-566F-5C6E-638A5F637875}"/>
          </ac:spMkLst>
        </pc:spChg>
        <pc:graphicFrameChg chg="modGraphic">
          <ac:chgData name="Godderidge, Gary" userId="3412effb-b342-40c9-89d2-b5699927cf09" providerId="ADAL" clId="{BA2B3CC4-6F83-412E-8282-D0E7410218F7}" dt="2023-03-07T00:28:57.956" v="66" actId="20577"/>
          <ac:graphicFrameMkLst>
            <pc:docMk/>
            <pc:sldMk cId="978303436" sldId="468"/>
            <ac:graphicFrameMk id="6" creationId="{285DA302-1F26-1002-4E5B-9A39775DF7B0}"/>
          </ac:graphicFrameMkLst>
        </pc:graphicFrameChg>
      </pc:sldChg>
      <pc:sldChg chg="modSp mod">
        <pc:chgData name="Godderidge, Gary" userId="3412effb-b342-40c9-89d2-b5699927cf09" providerId="ADAL" clId="{BA2B3CC4-6F83-412E-8282-D0E7410218F7}" dt="2023-03-07T15:25:54.921" v="132" actId="20577"/>
        <pc:sldMkLst>
          <pc:docMk/>
          <pc:sldMk cId="1063411503" sldId="573"/>
        </pc:sldMkLst>
        <pc:spChg chg="mod">
          <ac:chgData name="Godderidge, Gary" userId="3412effb-b342-40c9-89d2-b5699927cf09" providerId="ADAL" clId="{BA2B3CC4-6F83-412E-8282-D0E7410218F7}" dt="2023-03-07T15:25:33.235" v="89" actId="14100"/>
          <ac:spMkLst>
            <pc:docMk/>
            <pc:sldMk cId="1063411503" sldId="573"/>
            <ac:spMk id="2" creationId="{8CEBA63B-6E1C-4811-8B70-20DE4435135B}"/>
          </ac:spMkLst>
        </pc:spChg>
        <pc:spChg chg="mod">
          <ac:chgData name="Godderidge, Gary" userId="3412effb-b342-40c9-89d2-b5699927cf09" providerId="ADAL" clId="{BA2B3CC4-6F83-412E-8282-D0E7410218F7}" dt="2023-03-07T15:25:54.921" v="132" actId="20577"/>
          <ac:spMkLst>
            <pc:docMk/>
            <pc:sldMk cId="1063411503" sldId="573"/>
            <ac:spMk id="5" creationId="{F954CC55-4E73-4E8B-8268-C50E682C590C}"/>
          </ac:spMkLst>
        </pc:spChg>
      </pc:sldChg>
      <pc:sldChg chg="modSp del mod">
        <pc:chgData name="Godderidge, Gary" userId="3412effb-b342-40c9-89d2-b5699927cf09" providerId="ADAL" clId="{BA2B3CC4-6F83-412E-8282-D0E7410218F7}" dt="2023-03-07T00:29:40.734" v="69" actId="47"/>
        <pc:sldMkLst>
          <pc:docMk/>
          <pc:sldMk cId="3347114436" sldId="574"/>
        </pc:sldMkLst>
        <pc:spChg chg="mod">
          <ac:chgData name="Godderidge, Gary" userId="3412effb-b342-40c9-89d2-b5699927cf09" providerId="ADAL" clId="{BA2B3CC4-6F83-412E-8282-D0E7410218F7}" dt="2023-03-06T23:26:09.525" v="15" actId="20577"/>
          <ac:spMkLst>
            <pc:docMk/>
            <pc:sldMk cId="3347114436" sldId="574"/>
            <ac:spMk id="9" creationId="{3D6689FA-A3F6-475C-994D-D32D7ABBE367}"/>
          </ac:spMkLst>
        </pc:spChg>
      </pc:sldChg>
      <pc:sldChg chg="del">
        <pc:chgData name="Godderidge, Gary" userId="3412effb-b342-40c9-89d2-b5699927cf09" providerId="ADAL" clId="{BA2B3CC4-6F83-412E-8282-D0E7410218F7}" dt="2023-03-07T00:27:38.021" v="16" actId="47"/>
        <pc:sldMkLst>
          <pc:docMk/>
          <pc:sldMk cId="3494322007" sldId="590"/>
        </pc:sldMkLst>
      </pc:sldChg>
      <pc:sldChg chg="del">
        <pc:chgData name="Godderidge, Gary" userId="3412effb-b342-40c9-89d2-b5699927cf09" providerId="ADAL" clId="{BA2B3CC4-6F83-412E-8282-D0E7410218F7}" dt="2023-03-07T00:27:38.740" v="17" actId="47"/>
        <pc:sldMkLst>
          <pc:docMk/>
          <pc:sldMk cId="1768004191" sldId="591"/>
        </pc:sldMkLst>
      </pc:sldChg>
      <pc:sldChg chg="add">
        <pc:chgData name="Godderidge, Gary" userId="3412effb-b342-40c9-89d2-b5699927cf09" providerId="ADAL" clId="{BA2B3CC4-6F83-412E-8282-D0E7410218F7}" dt="2023-03-07T00:28:07.070" v="20"/>
        <pc:sldMkLst>
          <pc:docMk/>
          <pc:sldMk cId="544527475" sldId="592"/>
        </pc:sldMkLst>
      </pc:sldChg>
      <pc:sldChg chg="del">
        <pc:chgData name="Godderidge, Gary" userId="3412effb-b342-40c9-89d2-b5699927cf09" providerId="ADAL" clId="{BA2B3CC4-6F83-412E-8282-D0E7410218F7}" dt="2023-03-07T00:27:39.461" v="18" actId="47"/>
        <pc:sldMkLst>
          <pc:docMk/>
          <pc:sldMk cId="2114057903" sldId="592"/>
        </pc:sldMkLst>
      </pc:sldChg>
      <pc:sldChg chg="del">
        <pc:chgData name="Godderidge, Gary" userId="3412effb-b342-40c9-89d2-b5699927cf09" providerId="ADAL" clId="{BA2B3CC4-6F83-412E-8282-D0E7410218F7}" dt="2023-03-07T00:27:40.147" v="19" actId="47"/>
        <pc:sldMkLst>
          <pc:docMk/>
          <pc:sldMk cId="2139047545" sldId="593"/>
        </pc:sldMkLst>
      </pc:sldChg>
      <pc:sldChg chg="add">
        <pc:chgData name="Godderidge, Gary" userId="3412effb-b342-40c9-89d2-b5699927cf09" providerId="ADAL" clId="{BA2B3CC4-6F83-412E-8282-D0E7410218F7}" dt="2023-03-07T00:28:25.250" v="21"/>
        <pc:sldMkLst>
          <pc:docMk/>
          <pc:sldMk cId="1647473997" sldId="600"/>
        </pc:sldMkLst>
      </pc:sldChg>
      <pc:sldChg chg="add">
        <pc:chgData name="Godderidge, Gary" userId="3412effb-b342-40c9-89d2-b5699927cf09" providerId="ADAL" clId="{BA2B3CC4-6F83-412E-8282-D0E7410218F7}" dt="2023-03-07T00:28:25.250" v="21"/>
        <pc:sldMkLst>
          <pc:docMk/>
          <pc:sldMk cId="2846526821" sldId="601"/>
        </pc:sldMkLst>
      </pc:sldChg>
      <pc:sldChg chg="add">
        <pc:chgData name="Godderidge, Gary" userId="3412effb-b342-40c9-89d2-b5699927cf09" providerId="ADAL" clId="{BA2B3CC4-6F83-412E-8282-D0E7410218F7}" dt="2023-03-07T00:28:25.250" v="21"/>
        <pc:sldMkLst>
          <pc:docMk/>
          <pc:sldMk cId="3940008728" sldId="602"/>
        </pc:sldMkLst>
      </pc:sldChg>
      <pc:sldChg chg="add">
        <pc:chgData name="Godderidge, Gary" userId="3412effb-b342-40c9-89d2-b5699927cf09" providerId="ADAL" clId="{BA2B3CC4-6F83-412E-8282-D0E7410218F7}" dt="2023-03-07T00:28:25.250" v="21"/>
        <pc:sldMkLst>
          <pc:docMk/>
          <pc:sldMk cId="2924550326" sldId="625"/>
        </pc:sldMkLst>
      </pc:sldChg>
      <pc:sldChg chg="add">
        <pc:chgData name="Godderidge, Gary" userId="3412effb-b342-40c9-89d2-b5699927cf09" providerId="ADAL" clId="{BA2B3CC4-6F83-412E-8282-D0E7410218F7}" dt="2023-03-07T00:28:25.250" v="21"/>
        <pc:sldMkLst>
          <pc:docMk/>
          <pc:sldMk cId="959161148" sldId="626"/>
        </pc:sldMkLst>
      </pc:sldChg>
      <pc:sldChg chg="del">
        <pc:chgData name="Godderidge, Gary" userId="3412effb-b342-40c9-89d2-b5699927cf09" providerId="ADAL" clId="{BA2B3CC4-6F83-412E-8282-D0E7410218F7}" dt="2023-03-07T00:28:47.300" v="47" actId="47"/>
        <pc:sldMkLst>
          <pc:docMk/>
          <pc:sldMk cId="3420346235" sldId="662"/>
        </pc:sldMkLst>
      </pc:sldChg>
      <pc:sldChg chg="del">
        <pc:chgData name="Godderidge, Gary" userId="3412effb-b342-40c9-89d2-b5699927cf09" providerId="ADAL" clId="{BA2B3CC4-6F83-412E-8282-D0E7410218F7}" dt="2023-03-07T00:28:37.274" v="41" actId="47"/>
        <pc:sldMkLst>
          <pc:docMk/>
          <pc:sldMk cId="2367757323" sldId="667"/>
        </pc:sldMkLst>
      </pc:sldChg>
      <pc:sldChg chg="del">
        <pc:chgData name="Godderidge, Gary" userId="3412effb-b342-40c9-89d2-b5699927cf09" providerId="ADAL" clId="{BA2B3CC4-6F83-412E-8282-D0E7410218F7}" dt="2023-03-07T00:28:34.700" v="38" actId="47"/>
        <pc:sldMkLst>
          <pc:docMk/>
          <pc:sldMk cId="539610865" sldId="668"/>
        </pc:sldMkLst>
      </pc:sldChg>
      <pc:sldChg chg="del">
        <pc:chgData name="Godderidge, Gary" userId="3412effb-b342-40c9-89d2-b5699927cf09" providerId="ADAL" clId="{BA2B3CC4-6F83-412E-8282-D0E7410218F7}" dt="2023-03-06T23:25:37.972" v="1" actId="47"/>
        <pc:sldMkLst>
          <pc:docMk/>
          <pc:sldMk cId="794015159" sldId="676"/>
        </pc:sldMkLst>
      </pc:sldChg>
      <pc:sldChg chg="del">
        <pc:chgData name="Godderidge, Gary" userId="3412effb-b342-40c9-89d2-b5699927cf09" providerId="ADAL" clId="{BA2B3CC4-6F83-412E-8282-D0E7410218F7}" dt="2023-03-06T23:25:38.394" v="2" actId="47"/>
        <pc:sldMkLst>
          <pc:docMk/>
          <pc:sldMk cId="1772303556" sldId="677"/>
        </pc:sldMkLst>
      </pc:sldChg>
      <pc:sldChg chg="add del">
        <pc:chgData name="Godderidge, Gary" userId="3412effb-b342-40c9-89d2-b5699927cf09" providerId="ADAL" clId="{BA2B3CC4-6F83-412E-8282-D0E7410218F7}" dt="2023-03-06T23:25:55.514" v="5" actId="47"/>
        <pc:sldMkLst>
          <pc:docMk/>
          <pc:sldMk cId="2355912387" sldId="678"/>
        </pc:sldMkLst>
      </pc:sldChg>
      <pc:sldChg chg="del">
        <pc:chgData name="Godderidge, Gary" userId="3412effb-b342-40c9-89d2-b5699927cf09" providerId="ADAL" clId="{BA2B3CC4-6F83-412E-8282-D0E7410218F7}" dt="2023-03-07T00:28:31.844" v="33" actId="47"/>
        <pc:sldMkLst>
          <pc:docMk/>
          <pc:sldMk cId="876083723" sldId="679"/>
        </pc:sldMkLst>
      </pc:sldChg>
      <pc:sldChg chg="del">
        <pc:chgData name="Godderidge, Gary" userId="3412effb-b342-40c9-89d2-b5699927cf09" providerId="ADAL" clId="{BA2B3CC4-6F83-412E-8282-D0E7410218F7}" dt="2023-03-07T00:28:32.529" v="34" actId="47"/>
        <pc:sldMkLst>
          <pc:docMk/>
          <pc:sldMk cId="2279237596" sldId="680"/>
        </pc:sldMkLst>
      </pc:sldChg>
      <pc:sldChg chg="del">
        <pc:chgData name="Godderidge, Gary" userId="3412effb-b342-40c9-89d2-b5699927cf09" providerId="ADAL" clId="{BA2B3CC4-6F83-412E-8282-D0E7410218F7}" dt="2023-03-07T00:28:34.060" v="37" actId="47"/>
        <pc:sldMkLst>
          <pc:docMk/>
          <pc:sldMk cId="1174105599" sldId="681"/>
        </pc:sldMkLst>
      </pc:sldChg>
      <pc:sldChg chg="del">
        <pc:chgData name="Godderidge, Gary" userId="3412effb-b342-40c9-89d2-b5699927cf09" providerId="ADAL" clId="{BA2B3CC4-6F83-412E-8282-D0E7410218F7}" dt="2023-03-07T00:28:35.273" v="39" actId="47"/>
        <pc:sldMkLst>
          <pc:docMk/>
          <pc:sldMk cId="2197559543" sldId="682"/>
        </pc:sldMkLst>
      </pc:sldChg>
      <pc:sldChg chg="del">
        <pc:chgData name="Godderidge, Gary" userId="3412effb-b342-40c9-89d2-b5699927cf09" providerId="ADAL" clId="{BA2B3CC4-6F83-412E-8282-D0E7410218F7}" dt="2023-03-07T00:28:36.620" v="40" actId="47"/>
        <pc:sldMkLst>
          <pc:docMk/>
          <pc:sldMk cId="3746824615" sldId="683"/>
        </pc:sldMkLst>
      </pc:sldChg>
      <pc:sldChg chg="del">
        <pc:chgData name="Godderidge, Gary" userId="3412effb-b342-40c9-89d2-b5699927cf09" providerId="ADAL" clId="{BA2B3CC4-6F83-412E-8282-D0E7410218F7}" dt="2023-03-07T00:28:38.278" v="42" actId="47"/>
        <pc:sldMkLst>
          <pc:docMk/>
          <pc:sldMk cId="1485236507" sldId="684"/>
        </pc:sldMkLst>
      </pc:sldChg>
      <pc:sldChg chg="del">
        <pc:chgData name="Godderidge, Gary" userId="3412effb-b342-40c9-89d2-b5699927cf09" providerId="ADAL" clId="{BA2B3CC4-6F83-412E-8282-D0E7410218F7}" dt="2023-03-07T00:28:43.339" v="43" actId="47"/>
        <pc:sldMkLst>
          <pc:docMk/>
          <pc:sldMk cId="2698092703" sldId="685"/>
        </pc:sldMkLst>
      </pc:sldChg>
      <pc:sldChg chg="del">
        <pc:chgData name="Godderidge, Gary" userId="3412effb-b342-40c9-89d2-b5699927cf09" providerId="ADAL" clId="{BA2B3CC4-6F83-412E-8282-D0E7410218F7}" dt="2023-03-07T00:28:44.041" v="44" actId="47"/>
        <pc:sldMkLst>
          <pc:docMk/>
          <pc:sldMk cId="1734751057" sldId="686"/>
        </pc:sldMkLst>
      </pc:sldChg>
      <pc:sldChg chg="del">
        <pc:chgData name="Godderidge, Gary" userId="3412effb-b342-40c9-89d2-b5699927cf09" providerId="ADAL" clId="{BA2B3CC4-6F83-412E-8282-D0E7410218F7}" dt="2023-03-07T00:28:44.511" v="45" actId="47"/>
        <pc:sldMkLst>
          <pc:docMk/>
          <pc:sldMk cId="770062146" sldId="687"/>
        </pc:sldMkLst>
      </pc:sldChg>
      <pc:sldChg chg="del">
        <pc:chgData name="Godderidge, Gary" userId="3412effb-b342-40c9-89d2-b5699927cf09" providerId="ADAL" clId="{BA2B3CC4-6F83-412E-8282-D0E7410218F7}" dt="2023-03-07T00:28:46.213" v="46" actId="47"/>
        <pc:sldMkLst>
          <pc:docMk/>
          <pc:sldMk cId="2932463796" sldId="688"/>
        </pc:sldMkLst>
      </pc:sldChg>
      <pc:sldChg chg="modSp mod ord">
        <pc:chgData name="Godderidge, Gary" userId="3412effb-b342-40c9-89d2-b5699927cf09" providerId="ADAL" clId="{BA2B3CC4-6F83-412E-8282-D0E7410218F7}" dt="2023-03-07T16:05:34.824" v="700"/>
        <pc:sldMkLst>
          <pc:docMk/>
          <pc:sldMk cId="625399954" sldId="690"/>
        </pc:sldMkLst>
        <pc:spChg chg="mod">
          <ac:chgData name="Godderidge, Gary" userId="3412effb-b342-40c9-89d2-b5699927cf09" providerId="ADAL" clId="{BA2B3CC4-6F83-412E-8282-D0E7410218F7}" dt="2023-03-07T15:26:07.089" v="137" actId="20577"/>
          <ac:spMkLst>
            <pc:docMk/>
            <pc:sldMk cId="625399954" sldId="690"/>
            <ac:spMk id="2" creationId="{D0846CB5-9ADE-4AA0-ACA4-0BF8F86CAF12}"/>
          </ac:spMkLst>
        </pc:spChg>
        <pc:spChg chg="mod">
          <ac:chgData name="Godderidge, Gary" userId="3412effb-b342-40c9-89d2-b5699927cf09" providerId="ADAL" clId="{BA2B3CC4-6F83-412E-8282-D0E7410218F7}" dt="2023-03-07T15:31:14.656" v="694" actId="20577"/>
          <ac:spMkLst>
            <pc:docMk/>
            <pc:sldMk cId="625399954" sldId="690"/>
            <ac:spMk id="5" creationId="{FB860C1E-96D6-7CC8-9193-72BA360FE284}"/>
          </ac:spMkLst>
        </pc:spChg>
      </pc:sldChg>
      <pc:sldChg chg="del">
        <pc:chgData name="Godderidge, Gary" userId="3412effb-b342-40c9-89d2-b5699927cf09" providerId="ADAL" clId="{BA2B3CC4-6F83-412E-8282-D0E7410218F7}" dt="2023-03-07T00:28:32.923" v="35" actId="47"/>
        <pc:sldMkLst>
          <pc:docMk/>
          <pc:sldMk cId="377105257" sldId="691"/>
        </pc:sldMkLst>
      </pc:sldChg>
      <pc:sldChg chg="del">
        <pc:chgData name="Godderidge, Gary" userId="3412effb-b342-40c9-89d2-b5699927cf09" providerId="ADAL" clId="{BA2B3CC4-6F83-412E-8282-D0E7410218F7}" dt="2023-03-07T00:28:33.499" v="36" actId="47"/>
        <pc:sldMkLst>
          <pc:docMk/>
          <pc:sldMk cId="853194195" sldId="692"/>
        </pc:sldMkLst>
      </pc:sldChg>
      <pc:sldChg chg="del">
        <pc:chgData name="Godderidge, Gary" userId="3412effb-b342-40c9-89d2-b5699927cf09" providerId="ADAL" clId="{BA2B3CC4-6F83-412E-8282-D0E7410218F7}" dt="2023-03-06T23:25:37.564" v="0" actId="47"/>
        <pc:sldMkLst>
          <pc:docMk/>
          <pc:sldMk cId="4249465066" sldId="693"/>
        </pc:sldMkLst>
      </pc:sldChg>
      <pc:sldChg chg="modSp add mod">
        <pc:chgData name="Godderidge, Gary" userId="3412effb-b342-40c9-89d2-b5699927cf09" providerId="ADAL" clId="{BA2B3CC4-6F83-412E-8282-D0E7410218F7}" dt="2023-03-07T19:33:57.530" v="1102" actId="27636"/>
        <pc:sldMkLst>
          <pc:docMk/>
          <pc:sldMk cId="2374959393" sldId="697"/>
        </pc:sldMkLst>
        <pc:spChg chg="mod">
          <ac:chgData name="Godderidge, Gary" userId="3412effb-b342-40c9-89d2-b5699927cf09" providerId="ADAL" clId="{BA2B3CC4-6F83-412E-8282-D0E7410218F7}" dt="2023-03-07T19:33:57.530" v="1102" actId="27636"/>
          <ac:spMkLst>
            <pc:docMk/>
            <pc:sldMk cId="2374959393" sldId="697"/>
            <ac:spMk id="6" creationId="{99ECEC5A-3468-4AD6-AA5F-97BDF0E955A5}"/>
          </ac:spMkLst>
        </pc:spChg>
      </pc:sldChg>
      <pc:sldChg chg="modSp add del mod">
        <pc:chgData name="Godderidge, Gary" userId="3412effb-b342-40c9-89d2-b5699927cf09" providerId="ADAL" clId="{BA2B3CC4-6F83-412E-8282-D0E7410218F7}" dt="2023-03-07T19:13:39.039" v="1099" actId="2696"/>
        <pc:sldMkLst>
          <pc:docMk/>
          <pc:sldMk cId="2091646773" sldId="698"/>
        </pc:sldMkLst>
        <pc:spChg chg="mod">
          <ac:chgData name="Godderidge, Gary" userId="3412effb-b342-40c9-89d2-b5699927cf09" providerId="ADAL" clId="{BA2B3CC4-6F83-412E-8282-D0E7410218F7}" dt="2023-03-07T00:28:25.306" v="22" actId="27636"/>
          <ac:spMkLst>
            <pc:docMk/>
            <pc:sldMk cId="2091646773" sldId="698"/>
            <ac:spMk id="5" creationId="{23D17E51-8D9A-5E4F-CA7C-F47525D08946}"/>
          </ac:spMkLst>
        </pc:spChg>
      </pc:sldChg>
      <pc:sldChg chg="add">
        <pc:chgData name="Godderidge, Gary" userId="3412effb-b342-40c9-89d2-b5699927cf09" providerId="ADAL" clId="{BA2B3CC4-6F83-412E-8282-D0E7410218F7}" dt="2023-03-07T19:13:42.369" v="1100"/>
        <pc:sldMkLst>
          <pc:docMk/>
          <pc:sldMk cId="3284774471" sldId="698"/>
        </pc:sldMkLst>
      </pc:sldChg>
      <pc:sldChg chg="modSp add mod">
        <pc:chgData name="Godderidge, Gary" userId="3412effb-b342-40c9-89d2-b5699927cf09" providerId="ADAL" clId="{BA2B3CC4-6F83-412E-8282-D0E7410218F7}" dt="2023-03-07T00:28:25.308" v="23" actId="27636"/>
        <pc:sldMkLst>
          <pc:docMk/>
          <pc:sldMk cId="3664189344" sldId="699"/>
        </pc:sldMkLst>
        <pc:spChg chg="mod">
          <ac:chgData name="Godderidge, Gary" userId="3412effb-b342-40c9-89d2-b5699927cf09" providerId="ADAL" clId="{BA2B3CC4-6F83-412E-8282-D0E7410218F7}" dt="2023-03-07T00:28:25.308" v="23" actId="27636"/>
          <ac:spMkLst>
            <pc:docMk/>
            <pc:sldMk cId="3664189344" sldId="699"/>
            <ac:spMk id="5" creationId="{23D17E51-8D9A-5E4F-CA7C-F47525D08946}"/>
          </ac:spMkLst>
        </pc:spChg>
      </pc:sldChg>
      <pc:sldChg chg="modSp add mod">
        <pc:chgData name="Godderidge, Gary" userId="3412effb-b342-40c9-89d2-b5699927cf09" providerId="ADAL" clId="{BA2B3CC4-6F83-412E-8282-D0E7410218F7}" dt="2023-03-07T00:28:25.308" v="24" actId="27636"/>
        <pc:sldMkLst>
          <pc:docMk/>
          <pc:sldMk cId="507002922" sldId="700"/>
        </pc:sldMkLst>
        <pc:spChg chg="mod">
          <ac:chgData name="Godderidge, Gary" userId="3412effb-b342-40c9-89d2-b5699927cf09" providerId="ADAL" clId="{BA2B3CC4-6F83-412E-8282-D0E7410218F7}" dt="2023-03-07T00:28:25.308" v="24" actId="27636"/>
          <ac:spMkLst>
            <pc:docMk/>
            <pc:sldMk cId="507002922" sldId="700"/>
            <ac:spMk id="5" creationId="{23D17E51-8D9A-5E4F-CA7C-F47525D08946}"/>
          </ac:spMkLst>
        </pc:spChg>
      </pc:sldChg>
      <pc:sldChg chg="modSp add mod">
        <pc:chgData name="Godderidge, Gary" userId="3412effb-b342-40c9-89d2-b5699927cf09" providerId="ADAL" clId="{BA2B3CC4-6F83-412E-8282-D0E7410218F7}" dt="2023-03-07T17:51:03.554" v="889" actId="20577"/>
        <pc:sldMkLst>
          <pc:docMk/>
          <pc:sldMk cId="3449211574" sldId="701"/>
        </pc:sldMkLst>
        <pc:spChg chg="mod">
          <ac:chgData name="Godderidge, Gary" userId="3412effb-b342-40c9-89d2-b5699927cf09" providerId="ADAL" clId="{BA2B3CC4-6F83-412E-8282-D0E7410218F7}" dt="2023-03-07T17:51:03.554" v="889" actId="20577"/>
          <ac:spMkLst>
            <pc:docMk/>
            <pc:sldMk cId="3449211574" sldId="701"/>
            <ac:spMk id="4" creationId="{CA39AE42-1FB8-4A22-02A1-30834FA10CFC}"/>
          </ac:spMkLst>
        </pc:spChg>
        <pc:spChg chg="mod">
          <ac:chgData name="Godderidge, Gary" userId="3412effb-b342-40c9-89d2-b5699927cf09" providerId="ADAL" clId="{BA2B3CC4-6F83-412E-8282-D0E7410218F7}" dt="2023-03-07T00:28:25.308" v="25" actId="27636"/>
          <ac:spMkLst>
            <pc:docMk/>
            <pc:sldMk cId="3449211574" sldId="701"/>
            <ac:spMk id="5" creationId="{23D17E51-8D9A-5E4F-CA7C-F47525D08946}"/>
          </ac:spMkLst>
        </pc:spChg>
      </pc:sldChg>
      <pc:sldChg chg="modSp add del mod">
        <pc:chgData name="Godderidge, Gary" userId="3412effb-b342-40c9-89d2-b5699927cf09" providerId="ADAL" clId="{BA2B3CC4-6F83-412E-8282-D0E7410218F7}" dt="2023-03-07T00:29:49.465" v="70" actId="47"/>
        <pc:sldMkLst>
          <pc:docMk/>
          <pc:sldMk cId="2030058921" sldId="702"/>
        </pc:sldMkLst>
        <pc:spChg chg="mod">
          <ac:chgData name="Godderidge, Gary" userId="3412effb-b342-40c9-89d2-b5699927cf09" providerId="ADAL" clId="{BA2B3CC4-6F83-412E-8282-D0E7410218F7}" dt="2023-03-07T00:28:25.308" v="26" actId="27636"/>
          <ac:spMkLst>
            <pc:docMk/>
            <pc:sldMk cId="2030058921" sldId="702"/>
            <ac:spMk id="5" creationId="{23D17E51-8D9A-5E4F-CA7C-F47525D08946}"/>
          </ac:spMkLst>
        </pc:spChg>
      </pc:sldChg>
      <pc:sldChg chg="modSp add mod">
        <pc:chgData name="Godderidge, Gary" userId="3412effb-b342-40c9-89d2-b5699927cf09" providerId="ADAL" clId="{BA2B3CC4-6F83-412E-8282-D0E7410218F7}" dt="2023-03-07T00:28:25.308" v="27" actId="27636"/>
        <pc:sldMkLst>
          <pc:docMk/>
          <pc:sldMk cId="546374113" sldId="703"/>
        </pc:sldMkLst>
        <pc:spChg chg="mod">
          <ac:chgData name="Godderidge, Gary" userId="3412effb-b342-40c9-89d2-b5699927cf09" providerId="ADAL" clId="{BA2B3CC4-6F83-412E-8282-D0E7410218F7}" dt="2023-03-07T00:28:25.308" v="27" actId="27636"/>
          <ac:spMkLst>
            <pc:docMk/>
            <pc:sldMk cId="546374113" sldId="703"/>
            <ac:spMk id="5" creationId="{23D17E51-8D9A-5E4F-CA7C-F47525D08946}"/>
          </ac:spMkLst>
        </pc:spChg>
      </pc:sldChg>
      <pc:sldChg chg="modSp add mod">
        <pc:chgData name="Godderidge, Gary" userId="3412effb-b342-40c9-89d2-b5699927cf09" providerId="ADAL" clId="{BA2B3CC4-6F83-412E-8282-D0E7410218F7}" dt="2023-03-07T00:28:25.321" v="28" actId="27636"/>
        <pc:sldMkLst>
          <pc:docMk/>
          <pc:sldMk cId="1725074280" sldId="704"/>
        </pc:sldMkLst>
        <pc:spChg chg="mod">
          <ac:chgData name="Godderidge, Gary" userId="3412effb-b342-40c9-89d2-b5699927cf09" providerId="ADAL" clId="{BA2B3CC4-6F83-412E-8282-D0E7410218F7}" dt="2023-03-07T00:28:25.321" v="28" actId="27636"/>
          <ac:spMkLst>
            <pc:docMk/>
            <pc:sldMk cId="1725074280" sldId="704"/>
            <ac:spMk id="5" creationId="{23D17E51-8D9A-5E4F-CA7C-F47525D08946}"/>
          </ac:spMkLst>
        </pc:spChg>
      </pc:sldChg>
      <pc:sldChg chg="modSp add mod">
        <pc:chgData name="Godderidge, Gary" userId="3412effb-b342-40c9-89d2-b5699927cf09" providerId="ADAL" clId="{BA2B3CC4-6F83-412E-8282-D0E7410218F7}" dt="2023-03-07T00:28:25.321" v="29" actId="27636"/>
        <pc:sldMkLst>
          <pc:docMk/>
          <pc:sldMk cId="4166771856" sldId="705"/>
        </pc:sldMkLst>
        <pc:spChg chg="mod">
          <ac:chgData name="Godderidge, Gary" userId="3412effb-b342-40c9-89d2-b5699927cf09" providerId="ADAL" clId="{BA2B3CC4-6F83-412E-8282-D0E7410218F7}" dt="2023-03-07T00:28:25.321" v="29" actId="27636"/>
          <ac:spMkLst>
            <pc:docMk/>
            <pc:sldMk cId="4166771856" sldId="705"/>
            <ac:spMk id="5" creationId="{23D17E51-8D9A-5E4F-CA7C-F47525D08946}"/>
          </ac:spMkLst>
        </pc:spChg>
      </pc:sldChg>
      <pc:sldChg chg="add">
        <pc:chgData name="Godderidge, Gary" userId="3412effb-b342-40c9-89d2-b5699927cf09" providerId="ADAL" clId="{BA2B3CC4-6F83-412E-8282-D0E7410218F7}" dt="2023-03-07T00:28:25.250" v="21"/>
        <pc:sldMkLst>
          <pc:docMk/>
          <pc:sldMk cId="353442943" sldId="706"/>
        </pc:sldMkLst>
      </pc:sldChg>
      <pc:sldChg chg="modSp add mod">
        <pc:chgData name="Godderidge, Gary" userId="3412effb-b342-40c9-89d2-b5699927cf09" providerId="ADAL" clId="{BA2B3CC4-6F83-412E-8282-D0E7410218F7}" dt="2023-03-07T00:28:25.321" v="30" actId="27636"/>
        <pc:sldMkLst>
          <pc:docMk/>
          <pc:sldMk cId="851322827" sldId="707"/>
        </pc:sldMkLst>
        <pc:spChg chg="mod">
          <ac:chgData name="Godderidge, Gary" userId="3412effb-b342-40c9-89d2-b5699927cf09" providerId="ADAL" clId="{BA2B3CC4-6F83-412E-8282-D0E7410218F7}" dt="2023-03-07T00:28:25.321" v="30" actId="27636"/>
          <ac:spMkLst>
            <pc:docMk/>
            <pc:sldMk cId="851322827" sldId="707"/>
            <ac:spMk id="5" creationId="{23D17E51-8D9A-5E4F-CA7C-F47525D08946}"/>
          </ac:spMkLst>
        </pc:spChg>
      </pc:sldChg>
      <pc:sldChg chg="modSp add mod">
        <pc:chgData name="Godderidge, Gary" userId="3412effb-b342-40c9-89d2-b5699927cf09" providerId="ADAL" clId="{BA2B3CC4-6F83-412E-8282-D0E7410218F7}" dt="2023-03-07T00:28:25.321" v="31" actId="27636"/>
        <pc:sldMkLst>
          <pc:docMk/>
          <pc:sldMk cId="277245123" sldId="708"/>
        </pc:sldMkLst>
        <pc:spChg chg="mod">
          <ac:chgData name="Godderidge, Gary" userId="3412effb-b342-40c9-89d2-b5699927cf09" providerId="ADAL" clId="{BA2B3CC4-6F83-412E-8282-D0E7410218F7}" dt="2023-03-07T00:28:25.321" v="31" actId="27636"/>
          <ac:spMkLst>
            <pc:docMk/>
            <pc:sldMk cId="277245123" sldId="708"/>
            <ac:spMk id="5" creationId="{23D17E51-8D9A-5E4F-CA7C-F47525D08946}"/>
          </ac:spMkLst>
        </pc:spChg>
      </pc:sldChg>
      <pc:sldChg chg="add">
        <pc:chgData name="Godderidge, Gary" userId="3412effb-b342-40c9-89d2-b5699927cf09" providerId="ADAL" clId="{BA2B3CC4-6F83-412E-8282-D0E7410218F7}" dt="2023-03-07T00:28:25.250" v="21"/>
        <pc:sldMkLst>
          <pc:docMk/>
          <pc:sldMk cId="3072062310" sldId="709"/>
        </pc:sldMkLst>
      </pc:sldChg>
      <pc:sldChg chg="modSp add mod">
        <pc:chgData name="Godderidge, Gary" userId="3412effb-b342-40c9-89d2-b5699927cf09" providerId="ADAL" clId="{BA2B3CC4-6F83-412E-8282-D0E7410218F7}" dt="2023-03-07T00:28:25.337" v="32" actId="27636"/>
        <pc:sldMkLst>
          <pc:docMk/>
          <pc:sldMk cId="2056368338" sldId="710"/>
        </pc:sldMkLst>
        <pc:spChg chg="mod">
          <ac:chgData name="Godderidge, Gary" userId="3412effb-b342-40c9-89d2-b5699927cf09" providerId="ADAL" clId="{BA2B3CC4-6F83-412E-8282-D0E7410218F7}" dt="2023-03-07T00:28:25.337" v="32" actId="27636"/>
          <ac:spMkLst>
            <pc:docMk/>
            <pc:sldMk cId="2056368338" sldId="710"/>
            <ac:spMk id="5" creationId="{00000000-0000-0000-0000-000000000000}"/>
          </ac:spMkLst>
        </pc:spChg>
      </pc:sldChg>
      <pc:sldChg chg="add">
        <pc:chgData name="Godderidge, Gary" userId="3412effb-b342-40c9-89d2-b5699927cf09" providerId="ADAL" clId="{BA2B3CC4-6F83-412E-8282-D0E7410218F7}" dt="2023-03-07T00:29:21.067" v="68"/>
        <pc:sldMkLst>
          <pc:docMk/>
          <pc:sldMk cId="314109906" sldId="711"/>
        </pc:sldMkLst>
      </pc:sldChg>
      <pc:sldChg chg="add del">
        <pc:chgData name="Godderidge, Gary" userId="3412effb-b342-40c9-89d2-b5699927cf09" providerId="ADAL" clId="{BA2B3CC4-6F83-412E-8282-D0E7410218F7}" dt="2023-03-07T15:43:12.229" v="696" actId="47"/>
        <pc:sldMkLst>
          <pc:docMk/>
          <pc:sldMk cId="1332619220" sldId="712"/>
        </pc:sldMkLst>
      </pc:sldChg>
      <pc:sldChg chg="modSp add mod">
        <pc:chgData name="Godderidge, Gary" userId="3412effb-b342-40c9-89d2-b5699927cf09" providerId="ADAL" clId="{BA2B3CC4-6F83-412E-8282-D0E7410218F7}" dt="2023-03-07T17:52:13.726" v="1096" actId="20577"/>
        <pc:sldMkLst>
          <pc:docMk/>
          <pc:sldMk cId="2354853788" sldId="712"/>
        </pc:sldMkLst>
        <pc:spChg chg="mod">
          <ac:chgData name="Godderidge, Gary" userId="3412effb-b342-40c9-89d2-b5699927cf09" providerId="ADAL" clId="{BA2B3CC4-6F83-412E-8282-D0E7410218F7}" dt="2023-03-07T17:52:13.726" v="1096" actId="20577"/>
          <ac:spMkLst>
            <pc:docMk/>
            <pc:sldMk cId="2354853788" sldId="712"/>
            <ac:spMk id="6" creationId="{4B3C4027-44CC-E0DC-1832-B3430C9F78A2}"/>
          </ac:spMkLst>
        </pc:spChg>
      </pc:sldChg>
    </pc:docChg>
  </pc:docChgLst>
  <pc:docChgLst>
    <pc:chgData name="Godderidge, Gary" userId="3412effb-b342-40c9-89d2-b5699927cf09" providerId="ADAL" clId="{11E0BFC5-9FE5-4CC3-911C-6728D80A8E7A}"/>
    <pc:docChg chg="undo custSel addSld delSld modSld">
      <pc:chgData name="Godderidge, Gary" userId="3412effb-b342-40c9-89d2-b5699927cf09" providerId="ADAL" clId="{11E0BFC5-9FE5-4CC3-911C-6728D80A8E7A}" dt="2023-01-10T17:32:57.538" v="2582" actId="20577"/>
      <pc:docMkLst>
        <pc:docMk/>
      </pc:docMkLst>
      <pc:sldChg chg="modSp mod">
        <pc:chgData name="Godderidge, Gary" userId="3412effb-b342-40c9-89d2-b5699927cf09" providerId="ADAL" clId="{11E0BFC5-9FE5-4CC3-911C-6728D80A8E7A}" dt="2023-01-09T20:21:06.130" v="1" actId="20577"/>
        <pc:sldMkLst>
          <pc:docMk/>
          <pc:sldMk cId="1139973589" sldId="257"/>
        </pc:sldMkLst>
        <pc:spChg chg="mod">
          <ac:chgData name="Godderidge, Gary" userId="3412effb-b342-40c9-89d2-b5699927cf09" providerId="ADAL" clId="{11E0BFC5-9FE5-4CC3-911C-6728D80A8E7A}" dt="2023-01-09T20:21:06.130" v="1" actId="20577"/>
          <ac:spMkLst>
            <pc:docMk/>
            <pc:sldMk cId="1139973589" sldId="257"/>
            <ac:spMk id="2" creationId="{0DDB5BC3-A57E-405A-86CC-AFF093145FB3}"/>
          </ac:spMkLst>
        </pc:spChg>
      </pc:sldChg>
      <pc:sldChg chg="del">
        <pc:chgData name="Godderidge, Gary" userId="3412effb-b342-40c9-89d2-b5699927cf09" providerId="ADAL" clId="{11E0BFC5-9FE5-4CC3-911C-6728D80A8E7A}" dt="2023-01-09T20:23:06.206" v="69" actId="47"/>
        <pc:sldMkLst>
          <pc:docMk/>
          <pc:sldMk cId="890047597" sldId="265"/>
        </pc:sldMkLst>
      </pc:sldChg>
      <pc:sldChg chg="del">
        <pc:chgData name="Godderidge, Gary" userId="3412effb-b342-40c9-89d2-b5699927cf09" providerId="ADAL" clId="{11E0BFC5-9FE5-4CC3-911C-6728D80A8E7A}" dt="2023-01-09T20:23:06.409" v="70" actId="47"/>
        <pc:sldMkLst>
          <pc:docMk/>
          <pc:sldMk cId="3226727109" sldId="266"/>
        </pc:sldMkLst>
      </pc:sldChg>
      <pc:sldChg chg="del">
        <pc:chgData name="Godderidge, Gary" userId="3412effb-b342-40c9-89d2-b5699927cf09" providerId="ADAL" clId="{11E0BFC5-9FE5-4CC3-911C-6728D80A8E7A}" dt="2023-01-09T20:23:06.923" v="72" actId="47"/>
        <pc:sldMkLst>
          <pc:docMk/>
          <pc:sldMk cId="3251755130" sldId="267"/>
        </pc:sldMkLst>
      </pc:sldChg>
      <pc:sldChg chg="del">
        <pc:chgData name="Godderidge, Gary" userId="3412effb-b342-40c9-89d2-b5699927cf09" providerId="ADAL" clId="{11E0BFC5-9FE5-4CC3-911C-6728D80A8E7A}" dt="2023-01-09T20:23:10.249" v="76" actId="47"/>
        <pc:sldMkLst>
          <pc:docMk/>
          <pc:sldMk cId="3129499082" sldId="268"/>
        </pc:sldMkLst>
      </pc:sldChg>
      <pc:sldChg chg="del">
        <pc:chgData name="Godderidge, Gary" userId="3412effb-b342-40c9-89d2-b5699927cf09" providerId="ADAL" clId="{11E0BFC5-9FE5-4CC3-911C-6728D80A8E7A}" dt="2023-01-09T20:24:03.783" v="94" actId="47"/>
        <pc:sldMkLst>
          <pc:docMk/>
          <pc:sldMk cId="1783948068" sldId="269"/>
        </pc:sldMkLst>
      </pc:sldChg>
      <pc:sldChg chg="del">
        <pc:chgData name="Godderidge, Gary" userId="3412effb-b342-40c9-89d2-b5699927cf09" providerId="ADAL" clId="{11E0BFC5-9FE5-4CC3-911C-6728D80A8E7A}" dt="2023-01-09T20:24:05.389" v="95" actId="47"/>
        <pc:sldMkLst>
          <pc:docMk/>
          <pc:sldMk cId="651731599" sldId="272"/>
        </pc:sldMkLst>
      </pc:sldChg>
      <pc:sldChg chg="del">
        <pc:chgData name="Godderidge, Gary" userId="3412effb-b342-40c9-89d2-b5699927cf09" providerId="ADAL" clId="{11E0BFC5-9FE5-4CC3-911C-6728D80A8E7A}" dt="2023-01-09T20:23:56.065" v="87" actId="47"/>
        <pc:sldMkLst>
          <pc:docMk/>
          <pc:sldMk cId="2090012305" sldId="273"/>
        </pc:sldMkLst>
      </pc:sldChg>
      <pc:sldChg chg="del">
        <pc:chgData name="Godderidge, Gary" userId="3412effb-b342-40c9-89d2-b5699927cf09" providerId="ADAL" clId="{11E0BFC5-9FE5-4CC3-911C-6728D80A8E7A}" dt="2023-01-09T20:24:02.385" v="93" actId="47"/>
        <pc:sldMkLst>
          <pc:docMk/>
          <pc:sldMk cId="4263437459" sldId="274"/>
        </pc:sldMkLst>
      </pc:sldChg>
      <pc:sldChg chg="del">
        <pc:chgData name="Godderidge, Gary" userId="3412effb-b342-40c9-89d2-b5699927cf09" providerId="ADAL" clId="{11E0BFC5-9FE5-4CC3-911C-6728D80A8E7A}" dt="2023-01-09T20:23:08.758" v="75" actId="47"/>
        <pc:sldMkLst>
          <pc:docMk/>
          <pc:sldMk cId="924424578" sldId="275"/>
        </pc:sldMkLst>
      </pc:sldChg>
      <pc:sldChg chg="del">
        <pc:chgData name="Godderidge, Gary" userId="3412effb-b342-40c9-89d2-b5699927cf09" providerId="ADAL" clId="{11E0BFC5-9FE5-4CC3-911C-6728D80A8E7A}" dt="2023-01-09T20:23:07.468" v="74" actId="47"/>
        <pc:sldMkLst>
          <pc:docMk/>
          <pc:sldMk cId="2041180860" sldId="276"/>
        </pc:sldMkLst>
      </pc:sldChg>
      <pc:sldChg chg="del">
        <pc:chgData name="Godderidge, Gary" userId="3412effb-b342-40c9-89d2-b5699927cf09" providerId="ADAL" clId="{11E0BFC5-9FE5-4CC3-911C-6728D80A8E7A}" dt="2023-01-09T20:23:54.478" v="86" actId="47"/>
        <pc:sldMkLst>
          <pc:docMk/>
          <pc:sldMk cId="849860443" sldId="278"/>
        </pc:sldMkLst>
      </pc:sldChg>
      <pc:sldChg chg="add">
        <pc:chgData name="Godderidge, Gary" userId="3412effb-b342-40c9-89d2-b5699927cf09" providerId="ADAL" clId="{11E0BFC5-9FE5-4CC3-911C-6728D80A8E7A}" dt="2023-01-09T20:21:56.451" v="2"/>
        <pc:sldMkLst>
          <pc:docMk/>
          <pc:sldMk cId="2186726531" sldId="312"/>
        </pc:sldMkLst>
      </pc:sldChg>
      <pc:sldChg chg="del">
        <pc:chgData name="Godderidge, Gary" userId="3412effb-b342-40c9-89d2-b5699927cf09" providerId="ADAL" clId="{11E0BFC5-9FE5-4CC3-911C-6728D80A8E7A}" dt="2023-01-09T20:23:59.660" v="88" actId="47"/>
        <pc:sldMkLst>
          <pc:docMk/>
          <pc:sldMk cId="1161141636" sldId="318"/>
        </pc:sldMkLst>
      </pc:sldChg>
      <pc:sldChg chg="del">
        <pc:chgData name="Godderidge, Gary" userId="3412effb-b342-40c9-89d2-b5699927cf09" providerId="ADAL" clId="{11E0BFC5-9FE5-4CC3-911C-6728D80A8E7A}" dt="2023-01-09T20:24:00.077" v="89" actId="47"/>
        <pc:sldMkLst>
          <pc:docMk/>
          <pc:sldMk cId="3667815511" sldId="319"/>
        </pc:sldMkLst>
      </pc:sldChg>
      <pc:sldChg chg="del">
        <pc:chgData name="Godderidge, Gary" userId="3412effb-b342-40c9-89d2-b5699927cf09" providerId="ADAL" clId="{11E0BFC5-9FE5-4CC3-911C-6728D80A8E7A}" dt="2023-01-09T20:24:00.447" v="90" actId="47"/>
        <pc:sldMkLst>
          <pc:docMk/>
          <pc:sldMk cId="273482799" sldId="320"/>
        </pc:sldMkLst>
      </pc:sldChg>
      <pc:sldChg chg="del">
        <pc:chgData name="Godderidge, Gary" userId="3412effb-b342-40c9-89d2-b5699927cf09" providerId="ADAL" clId="{11E0BFC5-9FE5-4CC3-911C-6728D80A8E7A}" dt="2023-01-09T20:24:00.729" v="91" actId="47"/>
        <pc:sldMkLst>
          <pc:docMk/>
          <pc:sldMk cId="1617282406" sldId="321"/>
        </pc:sldMkLst>
      </pc:sldChg>
      <pc:sldChg chg="del">
        <pc:chgData name="Godderidge, Gary" userId="3412effb-b342-40c9-89d2-b5699927cf09" providerId="ADAL" clId="{11E0BFC5-9FE5-4CC3-911C-6728D80A8E7A}" dt="2023-01-09T20:24:01.163" v="92" actId="47"/>
        <pc:sldMkLst>
          <pc:docMk/>
          <pc:sldMk cId="1877730362" sldId="322"/>
        </pc:sldMkLst>
      </pc:sldChg>
      <pc:sldChg chg="del">
        <pc:chgData name="Godderidge, Gary" userId="3412effb-b342-40c9-89d2-b5699927cf09" providerId="ADAL" clId="{11E0BFC5-9FE5-4CC3-911C-6728D80A8E7A}" dt="2023-01-09T20:23:06.665" v="71" actId="47"/>
        <pc:sldMkLst>
          <pc:docMk/>
          <pc:sldMk cId="3516021220" sldId="325"/>
        </pc:sldMkLst>
      </pc:sldChg>
      <pc:sldChg chg="del">
        <pc:chgData name="Godderidge, Gary" userId="3412effb-b342-40c9-89d2-b5699927cf09" providerId="ADAL" clId="{11E0BFC5-9FE5-4CC3-911C-6728D80A8E7A}" dt="2023-01-09T20:23:14.386" v="81" actId="47"/>
        <pc:sldMkLst>
          <pc:docMk/>
          <pc:sldMk cId="3196885573" sldId="328"/>
        </pc:sldMkLst>
      </pc:sldChg>
      <pc:sldChg chg="del">
        <pc:chgData name="Godderidge, Gary" userId="3412effb-b342-40c9-89d2-b5699927cf09" providerId="ADAL" clId="{11E0BFC5-9FE5-4CC3-911C-6728D80A8E7A}" dt="2023-01-09T20:23:07.148" v="73" actId="47"/>
        <pc:sldMkLst>
          <pc:docMk/>
          <pc:sldMk cId="2569145076" sldId="345"/>
        </pc:sldMkLst>
      </pc:sldChg>
      <pc:sldChg chg="modSp add mod">
        <pc:chgData name="Godderidge, Gary" userId="3412effb-b342-40c9-89d2-b5699927cf09" providerId="ADAL" clId="{11E0BFC5-9FE5-4CC3-911C-6728D80A8E7A}" dt="2023-01-09T20:21:56.501" v="4" actId="27636"/>
        <pc:sldMkLst>
          <pc:docMk/>
          <pc:sldMk cId="281756464" sldId="377"/>
        </pc:sldMkLst>
        <pc:spChg chg="mod">
          <ac:chgData name="Godderidge, Gary" userId="3412effb-b342-40c9-89d2-b5699927cf09" providerId="ADAL" clId="{11E0BFC5-9FE5-4CC3-911C-6728D80A8E7A}" dt="2023-01-09T20:21:56.501" v="4" actId="27636"/>
          <ac:spMkLst>
            <pc:docMk/>
            <pc:sldMk cId="281756464" sldId="377"/>
            <ac:spMk id="5" creationId="{23D17E51-8D9A-5E4F-CA7C-F47525D08946}"/>
          </ac:spMkLst>
        </pc:spChg>
      </pc:sldChg>
      <pc:sldChg chg="modSp add mod">
        <pc:chgData name="Godderidge, Gary" userId="3412effb-b342-40c9-89d2-b5699927cf09" providerId="ADAL" clId="{11E0BFC5-9FE5-4CC3-911C-6728D80A8E7A}" dt="2023-01-09T20:21:56.501" v="5" actId="27636"/>
        <pc:sldMkLst>
          <pc:docMk/>
          <pc:sldMk cId="3850164567" sldId="381"/>
        </pc:sldMkLst>
        <pc:spChg chg="mod">
          <ac:chgData name="Godderidge, Gary" userId="3412effb-b342-40c9-89d2-b5699927cf09" providerId="ADAL" clId="{11E0BFC5-9FE5-4CC3-911C-6728D80A8E7A}" dt="2023-01-09T20:21:56.501" v="5" actId="27636"/>
          <ac:spMkLst>
            <pc:docMk/>
            <pc:sldMk cId="3850164567" sldId="381"/>
            <ac:spMk id="5" creationId="{23D17E51-8D9A-5E4F-CA7C-F47525D08946}"/>
          </ac:spMkLst>
        </pc:spChg>
      </pc:sldChg>
      <pc:sldChg chg="add">
        <pc:chgData name="Godderidge, Gary" userId="3412effb-b342-40c9-89d2-b5699927cf09" providerId="ADAL" clId="{11E0BFC5-9FE5-4CC3-911C-6728D80A8E7A}" dt="2023-01-09T20:21:56.451" v="2"/>
        <pc:sldMkLst>
          <pc:docMk/>
          <pc:sldMk cId="2674882775" sldId="464"/>
        </pc:sldMkLst>
      </pc:sldChg>
      <pc:sldChg chg="modSp mod">
        <pc:chgData name="Godderidge, Gary" userId="3412effb-b342-40c9-89d2-b5699927cf09" providerId="ADAL" clId="{11E0BFC5-9FE5-4CC3-911C-6728D80A8E7A}" dt="2023-01-09T20:23:18.711" v="82" actId="1076"/>
        <pc:sldMkLst>
          <pc:docMk/>
          <pc:sldMk cId="978303436" sldId="468"/>
        </pc:sldMkLst>
        <pc:spChg chg="mod">
          <ac:chgData name="Godderidge, Gary" userId="3412effb-b342-40c9-89d2-b5699927cf09" providerId="ADAL" clId="{11E0BFC5-9FE5-4CC3-911C-6728D80A8E7A}" dt="2023-01-09T20:23:18.711" v="82" actId="1076"/>
          <ac:spMkLst>
            <pc:docMk/>
            <pc:sldMk cId="978303436" sldId="468"/>
            <ac:spMk id="5" creationId="{A2647F3A-D0D8-566F-5C6E-638A5F637875}"/>
          </ac:spMkLst>
        </pc:spChg>
      </pc:sldChg>
      <pc:sldChg chg="add">
        <pc:chgData name="Godderidge, Gary" userId="3412effb-b342-40c9-89d2-b5699927cf09" providerId="ADAL" clId="{11E0BFC5-9FE5-4CC3-911C-6728D80A8E7A}" dt="2023-01-09T20:23:47.478" v="84"/>
        <pc:sldMkLst>
          <pc:docMk/>
          <pc:sldMk cId="1848811828" sldId="475"/>
        </pc:sldMkLst>
      </pc:sldChg>
      <pc:sldChg chg="add">
        <pc:chgData name="Godderidge, Gary" userId="3412effb-b342-40c9-89d2-b5699927cf09" providerId="ADAL" clId="{11E0BFC5-9FE5-4CC3-911C-6728D80A8E7A}" dt="2023-01-09T20:21:56.451" v="2"/>
        <pc:sldMkLst>
          <pc:docMk/>
          <pc:sldMk cId="534196876" sldId="476"/>
        </pc:sldMkLst>
      </pc:sldChg>
      <pc:sldChg chg="add">
        <pc:chgData name="Godderidge, Gary" userId="3412effb-b342-40c9-89d2-b5699927cf09" providerId="ADAL" clId="{11E0BFC5-9FE5-4CC3-911C-6728D80A8E7A}" dt="2023-01-10T00:35:38.835" v="96"/>
        <pc:sldMkLst>
          <pc:docMk/>
          <pc:sldMk cId="519556472" sldId="496"/>
        </pc:sldMkLst>
      </pc:sldChg>
      <pc:sldChg chg="add">
        <pc:chgData name="Godderidge, Gary" userId="3412effb-b342-40c9-89d2-b5699927cf09" providerId="ADAL" clId="{11E0BFC5-9FE5-4CC3-911C-6728D80A8E7A}" dt="2023-01-09T20:21:56.451" v="2"/>
        <pc:sldMkLst>
          <pc:docMk/>
          <pc:sldMk cId="1008622600" sldId="565"/>
        </pc:sldMkLst>
      </pc:sldChg>
      <pc:sldChg chg="del">
        <pc:chgData name="Godderidge, Gary" userId="3412effb-b342-40c9-89d2-b5699927cf09" providerId="ADAL" clId="{11E0BFC5-9FE5-4CC3-911C-6728D80A8E7A}" dt="2023-01-09T20:21:59.765" v="6" actId="47"/>
        <pc:sldMkLst>
          <pc:docMk/>
          <pc:sldMk cId="3838582117" sldId="566"/>
        </pc:sldMkLst>
      </pc:sldChg>
      <pc:sldChg chg="del">
        <pc:chgData name="Godderidge, Gary" userId="3412effb-b342-40c9-89d2-b5699927cf09" providerId="ADAL" clId="{11E0BFC5-9FE5-4CC3-911C-6728D80A8E7A}" dt="2023-01-09T20:22:27.447" v="7" actId="47"/>
        <pc:sldMkLst>
          <pc:docMk/>
          <pc:sldMk cId="2557285091" sldId="567"/>
        </pc:sldMkLst>
      </pc:sldChg>
      <pc:sldChg chg="del">
        <pc:chgData name="Godderidge, Gary" userId="3412effb-b342-40c9-89d2-b5699927cf09" providerId="ADAL" clId="{11E0BFC5-9FE5-4CC3-911C-6728D80A8E7A}" dt="2023-01-09T20:22:27.869" v="8" actId="47"/>
        <pc:sldMkLst>
          <pc:docMk/>
          <pc:sldMk cId="4096919513" sldId="568"/>
        </pc:sldMkLst>
      </pc:sldChg>
      <pc:sldChg chg="del">
        <pc:chgData name="Godderidge, Gary" userId="3412effb-b342-40c9-89d2-b5699927cf09" providerId="ADAL" clId="{11E0BFC5-9FE5-4CC3-911C-6728D80A8E7A}" dt="2023-01-09T20:22:28.289" v="9" actId="47"/>
        <pc:sldMkLst>
          <pc:docMk/>
          <pc:sldMk cId="483881630" sldId="569"/>
        </pc:sldMkLst>
      </pc:sldChg>
      <pc:sldChg chg="del">
        <pc:chgData name="Godderidge, Gary" userId="3412effb-b342-40c9-89d2-b5699927cf09" providerId="ADAL" clId="{11E0BFC5-9FE5-4CC3-911C-6728D80A8E7A}" dt="2023-01-09T20:22:36.122" v="12" actId="47"/>
        <pc:sldMkLst>
          <pc:docMk/>
          <pc:sldMk cId="953787249" sldId="570"/>
        </pc:sldMkLst>
      </pc:sldChg>
      <pc:sldChg chg="del">
        <pc:chgData name="Godderidge, Gary" userId="3412effb-b342-40c9-89d2-b5699927cf09" providerId="ADAL" clId="{11E0BFC5-9FE5-4CC3-911C-6728D80A8E7A}" dt="2023-01-09T20:22:36.612" v="13" actId="47"/>
        <pc:sldMkLst>
          <pc:docMk/>
          <pc:sldMk cId="2731329299" sldId="571"/>
        </pc:sldMkLst>
      </pc:sldChg>
      <pc:sldChg chg="del">
        <pc:chgData name="Godderidge, Gary" userId="3412effb-b342-40c9-89d2-b5699927cf09" providerId="ADAL" clId="{11E0BFC5-9FE5-4CC3-911C-6728D80A8E7A}" dt="2023-01-09T20:22:37.156" v="14" actId="47"/>
        <pc:sldMkLst>
          <pc:docMk/>
          <pc:sldMk cId="817707942" sldId="572"/>
        </pc:sldMkLst>
      </pc:sldChg>
      <pc:sldChg chg="modSp mod">
        <pc:chgData name="Godderidge, Gary" userId="3412effb-b342-40c9-89d2-b5699927cf09" providerId="ADAL" clId="{11E0BFC5-9FE5-4CC3-911C-6728D80A8E7A}" dt="2023-01-09T20:23:00.576" v="68" actId="20577"/>
        <pc:sldMkLst>
          <pc:docMk/>
          <pc:sldMk cId="1063411503" sldId="573"/>
        </pc:sldMkLst>
        <pc:spChg chg="mod">
          <ac:chgData name="Godderidge, Gary" userId="3412effb-b342-40c9-89d2-b5699927cf09" providerId="ADAL" clId="{11E0BFC5-9FE5-4CC3-911C-6728D80A8E7A}" dt="2023-01-09T20:23:00.576" v="68" actId="20577"/>
          <ac:spMkLst>
            <pc:docMk/>
            <pc:sldMk cId="1063411503" sldId="573"/>
            <ac:spMk id="5" creationId="{F954CC55-4E73-4E8B-8268-C50E682C590C}"/>
          </ac:spMkLst>
        </pc:spChg>
      </pc:sldChg>
      <pc:sldChg chg="del">
        <pc:chgData name="Godderidge, Gary" userId="3412effb-b342-40c9-89d2-b5699927cf09" providerId="ADAL" clId="{11E0BFC5-9FE5-4CC3-911C-6728D80A8E7A}" dt="2023-01-09T20:22:42.233" v="15" actId="47"/>
        <pc:sldMkLst>
          <pc:docMk/>
          <pc:sldMk cId="736033122" sldId="574"/>
        </pc:sldMkLst>
      </pc:sldChg>
      <pc:sldChg chg="del">
        <pc:chgData name="Godderidge, Gary" userId="3412effb-b342-40c9-89d2-b5699927cf09" providerId="ADAL" clId="{11E0BFC5-9FE5-4CC3-911C-6728D80A8E7A}" dt="2023-01-09T20:23:10.530" v="77" actId="47"/>
        <pc:sldMkLst>
          <pc:docMk/>
          <pc:sldMk cId="1189045457" sldId="575"/>
        </pc:sldMkLst>
      </pc:sldChg>
      <pc:sldChg chg="del">
        <pc:chgData name="Godderidge, Gary" userId="3412effb-b342-40c9-89d2-b5699927cf09" providerId="ADAL" clId="{11E0BFC5-9FE5-4CC3-911C-6728D80A8E7A}" dt="2023-01-09T20:23:11.065" v="78" actId="47"/>
        <pc:sldMkLst>
          <pc:docMk/>
          <pc:sldMk cId="3918311266" sldId="576"/>
        </pc:sldMkLst>
      </pc:sldChg>
      <pc:sldChg chg="del">
        <pc:chgData name="Godderidge, Gary" userId="3412effb-b342-40c9-89d2-b5699927cf09" providerId="ADAL" clId="{11E0BFC5-9FE5-4CC3-911C-6728D80A8E7A}" dt="2023-01-09T20:23:12.681" v="79" actId="47"/>
        <pc:sldMkLst>
          <pc:docMk/>
          <pc:sldMk cId="2304522474" sldId="577"/>
        </pc:sldMkLst>
      </pc:sldChg>
      <pc:sldChg chg="del">
        <pc:chgData name="Godderidge, Gary" userId="3412effb-b342-40c9-89d2-b5699927cf09" providerId="ADAL" clId="{11E0BFC5-9FE5-4CC3-911C-6728D80A8E7A}" dt="2023-01-09T20:23:13.802" v="80" actId="47"/>
        <pc:sldMkLst>
          <pc:docMk/>
          <pc:sldMk cId="3178906108" sldId="578"/>
        </pc:sldMkLst>
      </pc:sldChg>
      <pc:sldChg chg="del">
        <pc:chgData name="Godderidge, Gary" userId="3412effb-b342-40c9-89d2-b5699927cf09" providerId="ADAL" clId="{11E0BFC5-9FE5-4CC3-911C-6728D80A8E7A}" dt="2023-01-09T20:23:50.719" v="85" actId="47"/>
        <pc:sldMkLst>
          <pc:docMk/>
          <pc:sldMk cId="1918358875" sldId="579"/>
        </pc:sldMkLst>
      </pc:sldChg>
      <pc:sldChg chg="del">
        <pc:chgData name="Godderidge, Gary" userId="3412effb-b342-40c9-89d2-b5699927cf09" providerId="ADAL" clId="{11E0BFC5-9FE5-4CC3-911C-6728D80A8E7A}" dt="2023-01-09T20:23:19.919" v="83" actId="47"/>
        <pc:sldMkLst>
          <pc:docMk/>
          <pc:sldMk cId="4118999300" sldId="582"/>
        </pc:sldMkLst>
      </pc:sldChg>
      <pc:sldChg chg="modSp add del mod">
        <pc:chgData name="Godderidge, Gary" userId="3412effb-b342-40c9-89d2-b5699927cf09" providerId="ADAL" clId="{11E0BFC5-9FE5-4CC3-911C-6728D80A8E7A}" dt="2023-01-10T17:00:36.371" v="1324" actId="20577"/>
        <pc:sldMkLst>
          <pc:docMk/>
          <pc:sldMk cId="2395101438" sldId="583"/>
        </pc:sldMkLst>
        <pc:spChg chg="mod">
          <ac:chgData name="Godderidge, Gary" userId="3412effb-b342-40c9-89d2-b5699927cf09" providerId="ADAL" clId="{11E0BFC5-9FE5-4CC3-911C-6728D80A8E7A}" dt="2023-01-10T17:00:36.371" v="1324" actId="20577"/>
          <ac:spMkLst>
            <pc:docMk/>
            <pc:sldMk cId="2395101438" sldId="583"/>
            <ac:spMk id="5" creationId="{00000000-0000-0000-0000-000000000000}"/>
          </ac:spMkLst>
        </pc:spChg>
      </pc:sldChg>
      <pc:sldChg chg="add">
        <pc:chgData name="Godderidge, Gary" userId="3412effb-b342-40c9-89d2-b5699927cf09" providerId="ADAL" clId="{11E0BFC5-9FE5-4CC3-911C-6728D80A8E7A}" dt="2023-01-09T20:21:56.451" v="2"/>
        <pc:sldMkLst>
          <pc:docMk/>
          <pc:sldMk cId="452470271" sldId="584"/>
        </pc:sldMkLst>
      </pc:sldChg>
      <pc:sldChg chg="modSp add mod">
        <pc:chgData name="Godderidge, Gary" userId="3412effb-b342-40c9-89d2-b5699927cf09" providerId="ADAL" clId="{11E0BFC5-9FE5-4CC3-911C-6728D80A8E7A}" dt="2023-01-10T16:13:35.346" v="202" actId="20577"/>
        <pc:sldMkLst>
          <pc:docMk/>
          <pc:sldMk cId="1676686347" sldId="585"/>
        </pc:sldMkLst>
        <pc:spChg chg="mod">
          <ac:chgData name="Godderidge, Gary" userId="3412effb-b342-40c9-89d2-b5699927cf09" providerId="ADAL" clId="{11E0BFC5-9FE5-4CC3-911C-6728D80A8E7A}" dt="2023-01-09T20:21:56.501" v="3" actId="27636"/>
          <ac:spMkLst>
            <pc:docMk/>
            <pc:sldMk cId="1676686347" sldId="585"/>
            <ac:spMk id="5" creationId="{23D17E51-8D9A-5E4F-CA7C-F47525D08946}"/>
          </ac:spMkLst>
        </pc:spChg>
        <pc:spChg chg="mod">
          <ac:chgData name="Godderidge, Gary" userId="3412effb-b342-40c9-89d2-b5699927cf09" providerId="ADAL" clId="{11E0BFC5-9FE5-4CC3-911C-6728D80A8E7A}" dt="2023-01-10T16:13:35.346" v="202" actId="20577"/>
          <ac:spMkLst>
            <pc:docMk/>
            <pc:sldMk cId="1676686347" sldId="585"/>
            <ac:spMk id="6" creationId="{4B3C4027-44CC-E0DC-1832-B3430C9F78A2}"/>
          </ac:spMkLst>
        </pc:spChg>
      </pc:sldChg>
      <pc:sldChg chg="addSp delSp modSp add mod">
        <pc:chgData name="Godderidge, Gary" userId="3412effb-b342-40c9-89d2-b5699927cf09" providerId="ADAL" clId="{11E0BFC5-9FE5-4CC3-911C-6728D80A8E7A}" dt="2023-01-10T17:16:46.039" v="2453" actId="20577"/>
        <pc:sldMkLst>
          <pc:docMk/>
          <pc:sldMk cId="1414871574" sldId="586"/>
        </pc:sldMkLst>
        <pc:spChg chg="mod">
          <ac:chgData name="Godderidge, Gary" userId="3412effb-b342-40c9-89d2-b5699927cf09" providerId="ADAL" clId="{11E0BFC5-9FE5-4CC3-911C-6728D80A8E7A}" dt="2023-01-10T16:36:52.942" v="266" actId="20577"/>
          <ac:spMkLst>
            <pc:docMk/>
            <pc:sldMk cId="1414871574" sldId="586"/>
            <ac:spMk id="2" creationId="{8CEBA63B-6E1C-4811-8B70-20DE4435135B}"/>
          </ac:spMkLst>
        </pc:spChg>
        <pc:spChg chg="mod">
          <ac:chgData name="Godderidge, Gary" userId="3412effb-b342-40c9-89d2-b5699927cf09" providerId="ADAL" clId="{11E0BFC5-9FE5-4CC3-911C-6728D80A8E7A}" dt="2023-01-10T17:16:46.039" v="2453" actId="20577"/>
          <ac:spMkLst>
            <pc:docMk/>
            <pc:sldMk cId="1414871574" sldId="586"/>
            <ac:spMk id="5" creationId="{F954CC55-4E73-4E8B-8268-C50E682C590C}"/>
          </ac:spMkLst>
        </pc:spChg>
        <pc:spChg chg="add del mod">
          <ac:chgData name="Godderidge, Gary" userId="3412effb-b342-40c9-89d2-b5699927cf09" providerId="ADAL" clId="{11E0BFC5-9FE5-4CC3-911C-6728D80A8E7A}" dt="2023-01-10T16:42:28.548" v="313"/>
          <ac:spMkLst>
            <pc:docMk/>
            <pc:sldMk cId="1414871574" sldId="586"/>
            <ac:spMk id="7" creationId="{4E56A421-AAE2-22EA-4189-81C98A70192E}"/>
          </ac:spMkLst>
        </pc:spChg>
        <pc:spChg chg="add del mod">
          <ac:chgData name="Godderidge, Gary" userId="3412effb-b342-40c9-89d2-b5699927cf09" providerId="ADAL" clId="{11E0BFC5-9FE5-4CC3-911C-6728D80A8E7A}" dt="2023-01-10T16:42:37.060" v="315"/>
          <ac:spMkLst>
            <pc:docMk/>
            <pc:sldMk cId="1414871574" sldId="586"/>
            <ac:spMk id="10" creationId="{EC5DB5B1-4089-30E2-69C0-8489CD32D025}"/>
          </ac:spMkLst>
        </pc:spChg>
        <pc:graphicFrameChg chg="add del mod">
          <ac:chgData name="Godderidge, Gary" userId="3412effb-b342-40c9-89d2-b5699927cf09" providerId="ADAL" clId="{11E0BFC5-9FE5-4CC3-911C-6728D80A8E7A}" dt="2023-01-10T16:42:28.548" v="313"/>
          <ac:graphicFrameMkLst>
            <pc:docMk/>
            <pc:sldMk cId="1414871574" sldId="586"/>
            <ac:graphicFrameMk id="6" creationId="{AA77329B-1C37-4442-55DE-B1C022499A72}"/>
          </ac:graphicFrameMkLst>
        </pc:graphicFrameChg>
        <pc:graphicFrameChg chg="add del mod">
          <ac:chgData name="Godderidge, Gary" userId="3412effb-b342-40c9-89d2-b5699927cf09" providerId="ADAL" clId="{11E0BFC5-9FE5-4CC3-911C-6728D80A8E7A}" dt="2023-01-10T16:42:37.060" v="315"/>
          <ac:graphicFrameMkLst>
            <pc:docMk/>
            <pc:sldMk cId="1414871574" sldId="586"/>
            <ac:graphicFrameMk id="9" creationId="{FAC4E153-103B-50DD-85AB-621B024867AB}"/>
          </ac:graphicFrameMkLst>
        </pc:graphicFrameChg>
        <pc:picChg chg="del">
          <ac:chgData name="Godderidge, Gary" userId="3412effb-b342-40c9-89d2-b5699927cf09" providerId="ADAL" clId="{11E0BFC5-9FE5-4CC3-911C-6728D80A8E7A}" dt="2023-01-10T16:35:27.689" v="204" actId="478"/>
          <ac:picMkLst>
            <pc:docMk/>
            <pc:sldMk cId="1414871574" sldId="586"/>
            <ac:picMk id="8" creationId="{D381F4BB-D430-DCE9-550D-918F83CD58B0}"/>
          </ac:picMkLst>
        </pc:picChg>
      </pc:sldChg>
      <pc:sldChg chg="addSp delSp modSp add mod">
        <pc:chgData name="Godderidge, Gary" userId="3412effb-b342-40c9-89d2-b5699927cf09" providerId="ADAL" clId="{11E0BFC5-9FE5-4CC3-911C-6728D80A8E7A}" dt="2023-01-10T16:48:30.449" v="609" actId="22"/>
        <pc:sldMkLst>
          <pc:docMk/>
          <pc:sldMk cId="1897645322" sldId="587"/>
        </pc:sldMkLst>
        <pc:spChg chg="mod">
          <ac:chgData name="Godderidge, Gary" userId="3412effb-b342-40c9-89d2-b5699927cf09" providerId="ADAL" clId="{11E0BFC5-9FE5-4CC3-911C-6728D80A8E7A}" dt="2023-01-10T16:46:19.980" v="595" actId="20577"/>
          <ac:spMkLst>
            <pc:docMk/>
            <pc:sldMk cId="1897645322" sldId="587"/>
            <ac:spMk id="2" creationId="{8CEBA63B-6E1C-4811-8B70-20DE4435135B}"/>
          </ac:spMkLst>
        </pc:spChg>
        <pc:spChg chg="mod">
          <ac:chgData name="Godderidge, Gary" userId="3412effb-b342-40c9-89d2-b5699927cf09" providerId="ADAL" clId="{11E0BFC5-9FE5-4CC3-911C-6728D80A8E7A}" dt="2023-01-10T16:47:21.921" v="603" actId="27636"/>
          <ac:spMkLst>
            <pc:docMk/>
            <pc:sldMk cId="1897645322" sldId="587"/>
            <ac:spMk id="5" creationId="{F954CC55-4E73-4E8B-8268-C50E682C590C}"/>
          </ac:spMkLst>
        </pc:spChg>
        <pc:spChg chg="add del">
          <ac:chgData name="Godderidge, Gary" userId="3412effb-b342-40c9-89d2-b5699927cf09" providerId="ADAL" clId="{11E0BFC5-9FE5-4CC3-911C-6728D80A8E7A}" dt="2023-01-10T16:47:06.996" v="597"/>
          <ac:spMkLst>
            <pc:docMk/>
            <pc:sldMk cId="1897645322" sldId="587"/>
            <ac:spMk id="6" creationId="{FCF4B6F0-5F11-81FA-5AE5-B45236A83459}"/>
          </ac:spMkLst>
        </pc:spChg>
        <pc:spChg chg="add del">
          <ac:chgData name="Godderidge, Gary" userId="3412effb-b342-40c9-89d2-b5699927cf09" providerId="ADAL" clId="{11E0BFC5-9FE5-4CC3-911C-6728D80A8E7A}" dt="2023-01-10T16:47:16.012" v="601"/>
          <ac:spMkLst>
            <pc:docMk/>
            <pc:sldMk cId="1897645322" sldId="587"/>
            <ac:spMk id="7" creationId="{2314DDB0-5ABE-3A08-796E-E718F3E70CE7}"/>
          </ac:spMkLst>
        </pc:spChg>
        <pc:picChg chg="add mod">
          <ac:chgData name="Godderidge, Gary" userId="3412effb-b342-40c9-89d2-b5699927cf09" providerId="ADAL" clId="{11E0BFC5-9FE5-4CC3-911C-6728D80A8E7A}" dt="2023-01-10T16:47:42.455" v="605" actId="1076"/>
          <ac:picMkLst>
            <pc:docMk/>
            <pc:sldMk cId="1897645322" sldId="587"/>
            <ac:picMk id="9" creationId="{2DC93F63-4BED-6977-4390-33BF9B615D89}"/>
          </ac:picMkLst>
        </pc:picChg>
        <pc:picChg chg="add mod">
          <ac:chgData name="Godderidge, Gary" userId="3412effb-b342-40c9-89d2-b5699927cf09" providerId="ADAL" clId="{11E0BFC5-9FE5-4CC3-911C-6728D80A8E7A}" dt="2023-01-10T16:48:03.712" v="607" actId="1076"/>
          <ac:picMkLst>
            <pc:docMk/>
            <pc:sldMk cId="1897645322" sldId="587"/>
            <ac:picMk id="11" creationId="{6962C445-A123-AA2F-1C62-62561E5F70AB}"/>
          </ac:picMkLst>
        </pc:picChg>
        <pc:picChg chg="add del">
          <ac:chgData name="Godderidge, Gary" userId="3412effb-b342-40c9-89d2-b5699927cf09" providerId="ADAL" clId="{11E0BFC5-9FE5-4CC3-911C-6728D80A8E7A}" dt="2023-01-10T16:48:30.449" v="609" actId="22"/>
          <ac:picMkLst>
            <pc:docMk/>
            <pc:sldMk cId="1897645322" sldId="587"/>
            <ac:picMk id="13" creationId="{43D3264D-9FF6-2161-E48F-81AD3D09D3B3}"/>
          </ac:picMkLst>
        </pc:picChg>
      </pc:sldChg>
      <pc:sldChg chg="modSp add mod">
        <pc:chgData name="Godderidge, Gary" userId="3412effb-b342-40c9-89d2-b5699927cf09" providerId="ADAL" clId="{11E0BFC5-9FE5-4CC3-911C-6728D80A8E7A}" dt="2023-01-10T17:32:19.113" v="2548" actId="20577"/>
        <pc:sldMkLst>
          <pc:docMk/>
          <pc:sldMk cId="2131891468" sldId="588"/>
        </pc:sldMkLst>
        <pc:spChg chg="mod">
          <ac:chgData name="Godderidge, Gary" userId="3412effb-b342-40c9-89d2-b5699927cf09" providerId="ADAL" clId="{11E0BFC5-9FE5-4CC3-911C-6728D80A8E7A}" dt="2023-01-10T16:48:50.845" v="624" actId="20577"/>
          <ac:spMkLst>
            <pc:docMk/>
            <pc:sldMk cId="2131891468" sldId="588"/>
            <ac:spMk id="2" creationId="{8CEBA63B-6E1C-4811-8B70-20DE4435135B}"/>
          </ac:spMkLst>
        </pc:spChg>
        <pc:spChg chg="mod">
          <ac:chgData name="Godderidge, Gary" userId="3412effb-b342-40c9-89d2-b5699927cf09" providerId="ADAL" clId="{11E0BFC5-9FE5-4CC3-911C-6728D80A8E7A}" dt="2023-01-10T17:32:19.113" v="2548" actId="20577"/>
          <ac:spMkLst>
            <pc:docMk/>
            <pc:sldMk cId="2131891468" sldId="588"/>
            <ac:spMk id="5" creationId="{F954CC55-4E73-4E8B-8268-C50E682C590C}"/>
          </ac:spMkLst>
        </pc:spChg>
      </pc:sldChg>
      <pc:sldChg chg="modSp add mod">
        <pc:chgData name="Godderidge, Gary" userId="3412effb-b342-40c9-89d2-b5699927cf09" providerId="ADAL" clId="{11E0BFC5-9FE5-4CC3-911C-6728D80A8E7A}" dt="2023-01-10T17:32:57.538" v="2582" actId="20577"/>
        <pc:sldMkLst>
          <pc:docMk/>
          <pc:sldMk cId="1090570748" sldId="589"/>
        </pc:sldMkLst>
        <pc:spChg chg="mod">
          <ac:chgData name="Godderidge, Gary" userId="3412effb-b342-40c9-89d2-b5699927cf09" providerId="ADAL" clId="{11E0BFC5-9FE5-4CC3-911C-6728D80A8E7A}" dt="2023-01-10T17:07:32.152" v="1381" actId="14100"/>
          <ac:spMkLst>
            <pc:docMk/>
            <pc:sldMk cId="1090570748" sldId="589"/>
            <ac:spMk id="2" creationId="{8CEBA63B-6E1C-4811-8B70-20DE4435135B}"/>
          </ac:spMkLst>
        </pc:spChg>
        <pc:spChg chg="mod">
          <ac:chgData name="Godderidge, Gary" userId="3412effb-b342-40c9-89d2-b5699927cf09" providerId="ADAL" clId="{11E0BFC5-9FE5-4CC3-911C-6728D80A8E7A}" dt="2023-01-10T17:32:57.538" v="2582" actId="20577"/>
          <ac:spMkLst>
            <pc:docMk/>
            <pc:sldMk cId="1090570748" sldId="589"/>
            <ac:spMk id="5" creationId="{F954CC55-4E73-4E8B-8268-C50E682C590C}"/>
          </ac:spMkLst>
        </pc:spChg>
      </pc:sldChg>
    </pc:docChg>
  </pc:docChgLst>
  <pc:docChgLst>
    <pc:chgData name="Godderidge, Gary" userId="3412effb-b342-40c9-89d2-b5699927cf09" providerId="ADAL" clId="{2BCE9B4E-998B-4352-8830-624193BD8AC2}"/>
    <pc:docChg chg="undo custSel addSld delSld modSld">
      <pc:chgData name="Godderidge, Gary" userId="3412effb-b342-40c9-89d2-b5699927cf09" providerId="ADAL" clId="{2BCE9B4E-998B-4352-8830-624193BD8AC2}" dt="2023-02-16T15:19:21.147" v="613" actId="2696"/>
      <pc:docMkLst>
        <pc:docMk/>
      </pc:docMkLst>
      <pc:sldChg chg="add">
        <pc:chgData name="Godderidge, Gary" userId="3412effb-b342-40c9-89d2-b5699927cf09" providerId="ADAL" clId="{2BCE9B4E-998B-4352-8830-624193BD8AC2}" dt="2023-02-14T01:48:09.699" v="5"/>
        <pc:sldMkLst>
          <pc:docMk/>
          <pc:sldMk cId="1746695520" sldId="347"/>
        </pc:sldMkLst>
      </pc:sldChg>
      <pc:sldChg chg="del">
        <pc:chgData name="Godderidge, Gary" userId="3412effb-b342-40c9-89d2-b5699927cf09" providerId="ADAL" clId="{2BCE9B4E-998B-4352-8830-624193BD8AC2}" dt="2023-02-14T01:48:32.520" v="17" actId="47"/>
        <pc:sldMkLst>
          <pc:docMk/>
          <pc:sldMk cId="1494900795" sldId="368"/>
        </pc:sldMkLst>
      </pc:sldChg>
      <pc:sldChg chg="add del">
        <pc:chgData name="Godderidge, Gary" userId="3412effb-b342-40c9-89d2-b5699927cf09" providerId="ADAL" clId="{2BCE9B4E-998B-4352-8830-624193BD8AC2}" dt="2023-02-16T15:16:33.621" v="560" actId="47"/>
        <pc:sldMkLst>
          <pc:docMk/>
          <pc:sldMk cId="946997124" sldId="375"/>
        </pc:sldMkLst>
      </pc:sldChg>
      <pc:sldChg chg="del">
        <pc:chgData name="Godderidge, Gary" userId="3412effb-b342-40c9-89d2-b5699927cf09" providerId="ADAL" clId="{2BCE9B4E-998B-4352-8830-624193BD8AC2}" dt="2023-02-14T01:48:45.978" v="26" actId="47"/>
        <pc:sldMkLst>
          <pc:docMk/>
          <pc:sldMk cId="3763149841" sldId="377"/>
        </pc:sldMkLst>
      </pc:sldChg>
      <pc:sldChg chg="del">
        <pc:chgData name="Godderidge, Gary" userId="3412effb-b342-40c9-89d2-b5699927cf09" providerId="ADAL" clId="{2BCE9B4E-998B-4352-8830-624193BD8AC2}" dt="2023-02-14T01:48:46.178" v="27" actId="47"/>
        <pc:sldMkLst>
          <pc:docMk/>
          <pc:sldMk cId="3599810341" sldId="381"/>
        </pc:sldMkLst>
      </pc:sldChg>
      <pc:sldChg chg="modSp mod modNotesTx">
        <pc:chgData name="Godderidge, Gary" userId="3412effb-b342-40c9-89d2-b5699927cf09" providerId="ADAL" clId="{2BCE9B4E-998B-4352-8830-624193BD8AC2}" dt="2023-02-14T15:42:05.847" v="200" actId="20577"/>
        <pc:sldMkLst>
          <pc:docMk/>
          <pc:sldMk cId="978303436" sldId="468"/>
        </pc:sldMkLst>
        <pc:spChg chg="mod">
          <ac:chgData name="Godderidge, Gary" userId="3412effb-b342-40c9-89d2-b5699927cf09" providerId="ADAL" clId="{2BCE9B4E-998B-4352-8830-624193BD8AC2}" dt="2023-02-14T01:49:47.600" v="159" actId="1076"/>
          <ac:spMkLst>
            <pc:docMk/>
            <pc:sldMk cId="978303436" sldId="468"/>
            <ac:spMk id="5" creationId="{A2647F3A-D0D8-566F-5C6E-638A5F637875}"/>
          </ac:spMkLst>
        </pc:spChg>
      </pc:sldChg>
      <pc:sldChg chg="modSp mod">
        <pc:chgData name="Godderidge, Gary" userId="3412effb-b342-40c9-89d2-b5699927cf09" providerId="ADAL" clId="{2BCE9B4E-998B-4352-8830-624193BD8AC2}" dt="2023-02-14T15:41:18.276" v="199" actId="3626"/>
        <pc:sldMkLst>
          <pc:docMk/>
          <pc:sldMk cId="1569841338" sldId="488"/>
        </pc:sldMkLst>
        <pc:spChg chg="mod">
          <ac:chgData name="Godderidge, Gary" userId="3412effb-b342-40c9-89d2-b5699927cf09" providerId="ADAL" clId="{2BCE9B4E-998B-4352-8830-624193BD8AC2}" dt="2023-02-14T15:41:18.276" v="199" actId="3626"/>
          <ac:spMkLst>
            <pc:docMk/>
            <pc:sldMk cId="1569841338" sldId="488"/>
            <ac:spMk id="9" creationId="{3D6689FA-A3F6-475C-994D-D32D7ABBE367}"/>
          </ac:spMkLst>
        </pc:spChg>
      </pc:sldChg>
      <pc:sldChg chg="modSp add del mod">
        <pc:chgData name="Godderidge, Gary" userId="3412effb-b342-40c9-89d2-b5699927cf09" providerId="ADAL" clId="{2BCE9B4E-998B-4352-8830-624193BD8AC2}" dt="2023-02-16T15:19:21.147" v="613" actId="2696"/>
        <pc:sldMkLst>
          <pc:docMk/>
          <pc:sldMk cId="1436698823" sldId="532"/>
        </pc:sldMkLst>
        <pc:spChg chg="mod">
          <ac:chgData name="Godderidge, Gary" userId="3412effb-b342-40c9-89d2-b5699927cf09" providerId="ADAL" clId="{2BCE9B4E-998B-4352-8830-624193BD8AC2}" dt="2023-02-16T15:17:39.317" v="608" actId="1076"/>
          <ac:spMkLst>
            <pc:docMk/>
            <pc:sldMk cId="1436698823" sldId="532"/>
            <ac:spMk id="2" creationId="{D0846CB5-9ADE-4AA0-ACA4-0BF8F86CAF12}"/>
          </ac:spMkLst>
        </pc:spChg>
        <pc:spChg chg="mod">
          <ac:chgData name="Godderidge, Gary" userId="3412effb-b342-40c9-89d2-b5699927cf09" providerId="ADAL" clId="{2BCE9B4E-998B-4352-8830-624193BD8AC2}" dt="2023-02-16T15:18:00.602" v="612" actId="1076"/>
          <ac:spMkLst>
            <pc:docMk/>
            <pc:sldMk cId="1436698823" sldId="532"/>
            <ac:spMk id="7" creationId="{A455DD04-D980-483D-89AE-6A11D370DB0A}"/>
          </ac:spMkLst>
        </pc:spChg>
      </pc:sldChg>
      <pc:sldChg chg="del">
        <pc:chgData name="Godderidge, Gary" userId="3412effb-b342-40c9-89d2-b5699927cf09" providerId="ADAL" clId="{2BCE9B4E-998B-4352-8830-624193BD8AC2}" dt="2023-02-14T01:48:31.594" v="15" actId="47"/>
        <pc:sldMkLst>
          <pc:docMk/>
          <pc:sldMk cId="45563163" sldId="551"/>
        </pc:sldMkLst>
      </pc:sldChg>
      <pc:sldChg chg="modSp mod">
        <pc:chgData name="Godderidge, Gary" userId="3412effb-b342-40c9-89d2-b5699927cf09" providerId="ADAL" clId="{2BCE9B4E-998B-4352-8830-624193BD8AC2}" dt="2023-02-16T15:17:05.849" v="605" actId="20577"/>
        <pc:sldMkLst>
          <pc:docMk/>
          <pc:sldMk cId="1063411503" sldId="573"/>
        </pc:sldMkLst>
        <pc:spChg chg="mod">
          <ac:chgData name="Godderidge, Gary" userId="3412effb-b342-40c9-89d2-b5699927cf09" providerId="ADAL" clId="{2BCE9B4E-998B-4352-8830-624193BD8AC2}" dt="2023-02-16T15:17:05.849" v="605" actId="20577"/>
          <ac:spMkLst>
            <pc:docMk/>
            <pc:sldMk cId="1063411503" sldId="573"/>
            <ac:spMk id="5" creationId="{F954CC55-4E73-4E8B-8268-C50E682C590C}"/>
          </ac:spMkLst>
        </pc:spChg>
      </pc:sldChg>
      <pc:sldChg chg="modSp mod modNotesTx">
        <pc:chgData name="Godderidge, Gary" userId="3412effb-b342-40c9-89d2-b5699927cf09" providerId="ADAL" clId="{2BCE9B4E-998B-4352-8830-624193BD8AC2}" dt="2023-02-14T19:21:49.432" v="544" actId="20577"/>
        <pc:sldMkLst>
          <pc:docMk/>
          <pc:sldMk cId="3285389715" sldId="616"/>
        </pc:sldMkLst>
        <pc:spChg chg="mod">
          <ac:chgData name="Godderidge, Gary" userId="3412effb-b342-40c9-89d2-b5699927cf09" providerId="ADAL" clId="{2BCE9B4E-998B-4352-8830-624193BD8AC2}" dt="2023-02-14T01:49:56.018" v="177" actId="20577"/>
          <ac:spMkLst>
            <pc:docMk/>
            <pc:sldMk cId="3285389715" sldId="616"/>
            <ac:spMk id="2" creationId="{D0846CB5-9ADE-4AA0-ACA4-0BF8F86CAF12}"/>
          </ac:spMkLst>
        </pc:spChg>
        <pc:spChg chg="mod">
          <ac:chgData name="Godderidge, Gary" userId="3412effb-b342-40c9-89d2-b5699927cf09" providerId="ADAL" clId="{2BCE9B4E-998B-4352-8830-624193BD8AC2}" dt="2023-02-14T19:21:49.432" v="544" actId="20577"/>
          <ac:spMkLst>
            <pc:docMk/>
            <pc:sldMk cId="3285389715" sldId="616"/>
            <ac:spMk id="7" creationId="{B9E34400-9FC7-C510-4111-FB5D000DC19E}"/>
          </ac:spMkLst>
        </pc:spChg>
      </pc:sldChg>
      <pc:sldChg chg="del">
        <pc:chgData name="Godderidge, Gary" userId="3412effb-b342-40c9-89d2-b5699927cf09" providerId="ADAL" clId="{2BCE9B4E-998B-4352-8830-624193BD8AC2}" dt="2023-02-14T01:48:31.897" v="16" actId="47"/>
        <pc:sldMkLst>
          <pc:docMk/>
          <pc:sldMk cId="1832611939" sldId="618"/>
        </pc:sldMkLst>
      </pc:sldChg>
      <pc:sldChg chg="del">
        <pc:chgData name="Godderidge, Gary" userId="3412effb-b342-40c9-89d2-b5699927cf09" providerId="ADAL" clId="{2BCE9B4E-998B-4352-8830-624193BD8AC2}" dt="2023-02-14T01:48:42.932" v="22" actId="47"/>
        <pc:sldMkLst>
          <pc:docMk/>
          <pc:sldMk cId="1259859262" sldId="619"/>
        </pc:sldMkLst>
      </pc:sldChg>
      <pc:sldChg chg="del">
        <pc:chgData name="Godderidge, Gary" userId="3412effb-b342-40c9-89d2-b5699927cf09" providerId="ADAL" clId="{2BCE9B4E-998B-4352-8830-624193BD8AC2}" dt="2023-02-14T01:48:43.160" v="23" actId="47"/>
        <pc:sldMkLst>
          <pc:docMk/>
          <pc:sldMk cId="1685594646" sldId="620"/>
        </pc:sldMkLst>
      </pc:sldChg>
      <pc:sldChg chg="del">
        <pc:chgData name="Godderidge, Gary" userId="3412effb-b342-40c9-89d2-b5699927cf09" providerId="ADAL" clId="{2BCE9B4E-998B-4352-8830-624193BD8AC2}" dt="2023-02-14T01:48:43.597" v="24" actId="47"/>
        <pc:sldMkLst>
          <pc:docMk/>
          <pc:sldMk cId="797525454" sldId="621"/>
        </pc:sldMkLst>
      </pc:sldChg>
      <pc:sldChg chg="del">
        <pc:chgData name="Godderidge, Gary" userId="3412effb-b342-40c9-89d2-b5699927cf09" providerId="ADAL" clId="{2BCE9B4E-998B-4352-8830-624193BD8AC2}" dt="2023-02-14T01:48:39.003" v="19" actId="47"/>
        <pc:sldMkLst>
          <pc:docMk/>
          <pc:sldMk cId="1929067531" sldId="628"/>
        </pc:sldMkLst>
      </pc:sldChg>
      <pc:sldChg chg="del">
        <pc:chgData name="Godderidge, Gary" userId="3412effb-b342-40c9-89d2-b5699927cf09" providerId="ADAL" clId="{2BCE9B4E-998B-4352-8830-624193BD8AC2}" dt="2023-02-14T01:48:40.688" v="21" actId="47"/>
        <pc:sldMkLst>
          <pc:docMk/>
          <pc:sldMk cId="691854873" sldId="629"/>
        </pc:sldMkLst>
      </pc:sldChg>
      <pc:sldChg chg="del">
        <pc:chgData name="Godderidge, Gary" userId="3412effb-b342-40c9-89d2-b5699927cf09" providerId="ADAL" clId="{2BCE9B4E-998B-4352-8830-624193BD8AC2}" dt="2023-02-14T01:48:44.213" v="25" actId="47"/>
        <pc:sldMkLst>
          <pc:docMk/>
          <pc:sldMk cId="3223062517" sldId="630"/>
        </pc:sldMkLst>
      </pc:sldChg>
      <pc:sldChg chg="del">
        <pc:chgData name="Godderidge, Gary" userId="3412effb-b342-40c9-89d2-b5699927cf09" providerId="ADAL" clId="{2BCE9B4E-998B-4352-8830-624193BD8AC2}" dt="2023-02-14T01:48:47.408" v="28" actId="47"/>
        <pc:sldMkLst>
          <pc:docMk/>
          <pc:sldMk cId="2705977281" sldId="631"/>
        </pc:sldMkLst>
      </pc:sldChg>
      <pc:sldChg chg="del">
        <pc:chgData name="Godderidge, Gary" userId="3412effb-b342-40c9-89d2-b5699927cf09" providerId="ADAL" clId="{2BCE9B4E-998B-4352-8830-624193BD8AC2}" dt="2023-02-14T01:48:48.945" v="29" actId="47"/>
        <pc:sldMkLst>
          <pc:docMk/>
          <pc:sldMk cId="2853070333" sldId="632"/>
        </pc:sldMkLst>
      </pc:sldChg>
      <pc:sldChg chg="del">
        <pc:chgData name="Godderidge, Gary" userId="3412effb-b342-40c9-89d2-b5699927cf09" providerId="ADAL" clId="{2BCE9B4E-998B-4352-8830-624193BD8AC2}" dt="2023-02-14T01:48:38.394" v="18" actId="47"/>
        <pc:sldMkLst>
          <pc:docMk/>
          <pc:sldMk cId="2376699379" sldId="635"/>
        </pc:sldMkLst>
      </pc:sldChg>
      <pc:sldChg chg="del">
        <pc:chgData name="Godderidge, Gary" userId="3412effb-b342-40c9-89d2-b5699927cf09" providerId="ADAL" clId="{2BCE9B4E-998B-4352-8830-624193BD8AC2}" dt="2023-02-14T01:48:39.910" v="20" actId="47"/>
        <pc:sldMkLst>
          <pc:docMk/>
          <pc:sldMk cId="541253254" sldId="636"/>
        </pc:sldMkLst>
      </pc:sldChg>
      <pc:sldChg chg="modSp add del mod">
        <pc:chgData name="Godderidge, Gary" userId="3412effb-b342-40c9-89d2-b5699927cf09" providerId="ADAL" clId="{2BCE9B4E-998B-4352-8830-624193BD8AC2}" dt="2023-02-16T15:16:40.061" v="569" actId="47"/>
        <pc:sldMkLst>
          <pc:docMk/>
          <pc:sldMk cId="1721341967" sldId="637"/>
        </pc:sldMkLst>
        <pc:spChg chg="mod">
          <ac:chgData name="Godderidge, Gary" userId="3412effb-b342-40c9-89d2-b5699927cf09" providerId="ADAL" clId="{2BCE9B4E-998B-4352-8830-624193BD8AC2}" dt="2023-02-14T01:48:25.346" v="12" actId="27636"/>
          <ac:spMkLst>
            <pc:docMk/>
            <pc:sldMk cId="1721341967" sldId="637"/>
            <ac:spMk id="5" creationId="{23D17E51-8D9A-5E4F-CA7C-F47525D08946}"/>
          </ac:spMkLst>
        </pc:spChg>
      </pc:sldChg>
      <pc:sldChg chg="modSp add del mod">
        <pc:chgData name="Godderidge, Gary" userId="3412effb-b342-40c9-89d2-b5699927cf09" providerId="ADAL" clId="{2BCE9B4E-998B-4352-8830-624193BD8AC2}" dt="2023-02-16T15:16:40.281" v="570" actId="47"/>
        <pc:sldMkLst>
          <pc:docMk/>
          <pc:sldMk cId="943332816" sldId="638"/>
        </pc:sldMkLst>
        <pc:spChg chg="mod">
          <ac:chgData name="Godderidge, Gary" userId="3412effb-b342-40c9-89d2-b5699927cf09" providerId="ADAL" clId="{2BCE9B4E-998B-4352-8830-624193BD8AC2}" dt="2023-02-14T01:48:25.346" v="13" actId="27636"/>
          <ac:spMkLst>
            <pc:docMk/>
            <pc:sldMk cId="943332816" sldId="638"/>
            <ac:spMk id="5" creationId="{23D17E51-8D9A-5E4F-CA7C-F47525D08946}"/>
          </ac:spMkLst>
        </pc:spChg>
      </pc:sldChg>
      <pc:sldChg chg="modSp add del mod">
        <pc:chgData name="Godderidge, Gary" userId="3412effb-b342-40c9-89d2-b5699927cf09" providerId="ADAL" clId="{2BCE9B4E-998B-4352-8830-624193BD8AC2}" dt="2023-02-16T15:16:36.320" v="566" actId="47"/>
        <pc:sldMkLst>
          <pc:docMk/>
          <pc:sldMk cId="3041335302" sldId="639"/>
        </pc:sldMkLst>
        <pc:spChg chg="mod">
          <ac:chgData name="Godderidge, Gary" userId="3412effb-b342-40c9-89d2-b5699927cf09" providerId="ADAL" clId="{2BCE9B4E-998B-4352-8830-624193BD8AC2}" dt="2023-02-14T17:25:05.666" v="495" actId="1076"/>
          <ac:spMkLst>
            <pc:docMk/>
            <pc:sldMk cId="3041335302" sldId="639"/>
            <ac:spMk id="4" creationId="{CA39AE42-1FB8-4A22-02A1-30834FA10CFC}"/>
          </ac:spMkLst>
        </pc:spChg>
        <pc:spChg chg="mod">
          <ac:chgData name="Godderidge, Gary" userId="3412effb-b342-40c9-89d2-b5699927cf09" providerId="ADAL" clId="{2BCE9B4E-998B-4352-8830-624193BD8AC2}" dt="2023-02-14T01:48:25.346" v="10" actId="27636"/>
          <ac:spMkLst>
            <pc:docMk/>
            <pc:sldMk cId="3041335302" sldId="639"/>
            <ac:spMk id="5" creationId="{23D17E51-8D9A-5E4F-CA7C-F47525D08946}"/>
          </ac:spMkLst>
        </pc:spChg>
      </pc:sldChg>
      <pc:sldChg chg="add">
        <pc:chgData name="Godderidge, Gary" userId="3412effb-b342-40c9-89d2-b5699927cf09" providerId="ADAL" clId="{2BCE9B4E-998B-4352-8830-624193BD8AC2}" dt="2023-02-14T01:48:02.269" v="4"/>
        <pc:sldMkLst>
          <pc:docMk/>
          <pc:sldMk cId="3784179348" sldId="640"/>
        </pc:sldMkLst>
      </pc:sldChg>
      <pc:sldChg chg="modSp add del mod">
        <pc:chgData name="Godderidge, Gary" userId="3412effb-b342-40c9-89d2-b5699927cf09" providerId="ADAL" clId="{2BCE9B4E-998B-4352-8830-624193BD8AC2}" dt="2023-02-16T15:16:34.007" v="561" actId="47"/>
        <pc:sldMkLst>
          <pc:docMk/>
          <pc:sldMk cId="2092637147" sldId="641"/>
        </pc:sldMkLst>
        <pc:spChg chg="mod">
          <ac:chgData name="Godderidge, Gary" userId="3412effb-b342-40c9-89d2-b5699927cf09" providerId="ADAL" clId="{2BCE9B4E-998B-4352-8830-624193BD8AC2}" dt="2023-02-14T17:29:00.038" v="530" actId="5793"/>
          <ac:spMkLst>
            <pc:docMk/>
            <pc:sldMk cId="2092637147" sldId="641"/>
            <ac:spMk id="4" creationId="{CA39AE42-1FB8-4A22-02A1-30834FA10CFC}"/>
          </ac:spMkLst>
        </pc:spChg>
        <pc:spChg chg="mod">
          <ac:chgData name="Godderidge, Gary" userId="3412effb-b342-40c9-89d2-b5699927cf09" providerId="ADAL" clId="{2BCE9B4E-998B-4352-8830-624193BD8AC2}" dt="2023-02-14T01:48:25.342" v="7" actId="27636"/>
          <ac:spMkLst>
            <pc:docMk/>
            <pc:sldMk cId="2092637147" sldId="641"/>
            <ac:spMk id="5" creationId="{23D17E51-8D9A-5E4F-CA7C-F47525D08946}"/>
          </ac:spMkLst>
        </pc:spChg>
      </pc:sldChg>
      <pc:sldChg chg="modSp add del mod">
        <pc:chgData name="Godderidge, Gary" userId="3412effb-b342-40c9-89d2-b5699927cf09" providerId="ADAL" clId="{2BCE9B4E-998B-4352-8830-624193BD8AC2}" dt="2023-02-16T15:16:34.379" v="562" actId="47"/>
        <pc:sldMkLst>
          <pc:docMk/>
          <pc:sldMk cId="2920286543" sldId="642"/>
        </pc:sldMkLst>
        <pc:spChg chg="mod">
          <ac:chgData name="Godderidge, Gary" userId="3412effb-b342-40c9-89d2-b5699927cf09" providerId="ADAL" clId="{2BCE9B4E-998B-4352-8830-624193BD8AC2}" dt="2023-02-14T01:48:25.346" v="8" actId="27636"/>
          <ac:spMkLst>
            <pc:docMk/>
            <pc:sldMk cId="2920286543" sldId="642"/>
            <ac:spMk id="5" creationId="{23D17E51-8D9A-5E4F-CA7C-F47525D08946}"/>
          </ac:spMkLst>
        </pc:spChg>
        <pc:spChg chg="mod">
          <ac:chgData name="Godderidge, Gary" userId="3412effb-b342-40c9-89d2-b5699927cf09" providerId="ADAL" clId="{2BCE9B4E-998B-4352-8830-624193BD8AC2}" dt="2023-02-14T19:50:40.953" v="546" actId="20577"/>
          <ac:spMkLst>
            <pc:docMk/>
            <pc:sldMk cId="2920286543" sldId="642"/>
            <ac:spMk id="6" creationId="{4B3C4027-44CC-E0DC-1832-B3430C9F78A2}"/>
          </ac:spMkLst>
        </pc:spChg>
      </pc:sldChg>
      <pc:sldChg chg="modSp add del mod">
        <pc:chgData name="Godderidge, Gary" userId="3412effb-b342-40c9-89d2-b5699927cf09" providerId="ADAL" clId="{2BCE9B4E-998B-4352-8830-624193BD8AC2}" dt="2023-02-16T15:16:35.190" v="564" actId="47"/>
        <pc:sldMkLst>
          <pc:docMk/>
          <pc:sldMk cId="1537797390" sldId="643"/>
        </pc:sldMkLst>
        <pc:spChg chg="mod">
          <ac:chgData name="Godderidge, Gary" userId="3412effb-b342-40c9-89d2-b5699927cf09" providerId="ADAL" clId="{2BCE9B4E-998B-4352-8830-624193BD8AC2}" dt="2023-02-14T17:25:31.579" v="503"/>
          <ac:spMkLst>
            <pc:docMk/>
            <pc:sldMk cId="1537797390" sldId="643"/>
            <ac:spMk id="4" creationId="{CA39AE42-1FB8-4A22-02A1-30834FA10CFC}"/>
          </ac:spMkLst>
        </pc:spChg>
        <pc:spChg chg="mod">
          <ac:chgData name="Godderidge, Gary" userId="3412effb-b342-40c9-89d2-b5699927cf09" providerId="ADAL" clId="{2BCE9B4E-998B-4352-8830-624193BD8AC2}" dt="2023-02-14T01:48:25.346" v="9" actId="27636"/>
          <ac:spMkLst>
            <pc:docMk/>
            <pc:sldMk cId="1537797390" sldId="643"/>
            <ac:spMk id="5" creationId="{23D17E51-8D9A-5E4F-CA7C-F47525D08946}"/>
          </ac:spMkLst>
        </pc:spChg>
      </pc:sldChg>
      <pc:sldChg chg="modSp add del mod">
        <pc:chgData name="Godderidge, Gary" userId="3412effb-b342-40c9-89d2-b5699927cf09" providerId="ADAL" clId="{2BCE9B4E-998B-4352-8830-624193BD8AC2}" dt="2023-02-16T15:16:36.855" v="567" actId="47"/>
        <pc:sldMkLst>
          <pc:docMk/>
          <pc:sldMk cId="3261345172" sldId="644"/>
        </pc:sldMkLst>
        <pc:spChg chg="mod">
          <ac:chgData name="Godderidge, Gary" userId="3412effb-b342-40c9-89d2-b5699927cf09" providerId="ADAL" clId="{2BCE9B4E-998B-4352-8830-624193BD8AC2}" dt="2023-02-14T01:48:25.346" v="11" actId="27636"/>
          <ac:spMkLst>
            <pc:docMk/>
            <pc:sldMk cId="3261345172" sldId="644"/>
            <ac:spMk id="5" creationId="{23D17E51-8D9A-5E4F-CA7C-F47525D08946}"/>
          </ac:spMkLst>
        </pc:spChg>
      </pc:sldChg>
      <pc:sldChg chg="add del">
        <pc:chgData name="Godderidge, Gary" userId="3412effb-b342-40c9-89d2-b5699927cf09" providerId="ADAL" clId="{2BCE9B4E-998B-4352-8830-624193BD8AC2}" dt="2023-02-16T15:16:38.897" v="568" actId="47"/>
        <pc:sldMkLst>
          <pc:docMk/>
          <pc:sldMk cId="1238600977" sldId="645"/>
        </pc:sldMkLst>
      </pc:sldChg>
      <pc:sldChg chg="add del">
        <pc:chgData name="Godderidge, Gary" userId="3412effb-b342-40c9-89d2-b5699927cf09" providerId="ADAL" clId="{2BCE9B4E-998B-4352-8830-624193BD8AC2}" dt="2023-02-16T15:16:41.426" v="571" actId="47"/>
        <pc:sldMkLst>
          <pc:docMk/>
          <pc:sldMk cId="23920134" sldId="646"/>
        </pc:sldMkLst>
      </pc:sldChg>
      <pc:sldChg chg="modSp add del mod">
        <pc:chgData name="Godderidge, Gary" userId="3412effb-b342-40c9-89d2-b5699927cf09" providerId="ADAL" clId="{2BCE9B4E-998B-4352-8830-624193BD8AC2}" dt="2023-02-16T15:16:41.785" v="572" actId="47"/>
        <pc:sldMkLst>
          <pc:docMk/>
          <pc:sldMk cId="2824093305" sldId="647"/>
        </pc:sldMkLst>
        <pc:spChg chg="mod">
          <ac:chgData name="Godderidge, Gary" userId="3412effb-b342-40c9-89d2-b5699927cf09" providerId="ADAL" clId="{2BCE9B4E-998B-4352-8830-624193BD8AC2}" dt="2023-02-14T01:48:25.367" v="14" actId="27636"/>
          <ac:spMkLst>
            <pc:docMk/>
            <pc:sldMk cId="2824093305" sldId="647"/>
            <ac:spMk id="5" creationId="{00000000-0000-0000-0000-000000000000}"/>
          </ac:spMkLst>
        </pc:spChg>
      </pc:sldChg>
      <pc:sldChg chg="modSp add mod modAnim">
        <pc:chgData name="Godderidge, Gary" userId="3412effb-b342-40c9-89d2-b5699927cf09" providerId="ADAL" clId="{2BCE9B4E-998B-4352-8830-624193BD8AC2}" dt="2023-02-14T15:44:44.330" v="281" actId="14100"/>
        <pc:sldMkLst>
          <pc:docMk/>
          <pc:sldMk cId="763477171" sldId="648"/>
        </pc:sldMkLst>
        <pc:spChg chg="mod">
          <ac:chgData name="Godderidge, Gary" userId="3412effb-b342-40c9-89d2-b5699927cf09" providerId="ADAL" clId="{2BCE9B4E-998B-4352-8830-624193BD8AC2}" dt="2023-02-14T15:44:16.666" v="275" actId="1076"/>
          <ac:spMkLst>
            <pc:docMk/>
            <pc:sldMk cId="763477171" sldId="648"/>
            <ac:spMk id="2" creationId="{D0846CB5-9ADE-4AA0-ACA4-0BF8F86CAF12}"/>
          </ac:spMkLst>
        </pc:spChg>
        <pc:spChg chg="mod">
          <ac:chgData name="Godderidge, Gary" userId="3412effb-b342-40c9-89d2-b5699927cf09" providerId="ADAL" clId="{2BCE9B4E-998B-4352-8830-624193BD8AC2}" dt="2023-02-14T15:44:44.330" v="281" actId="14100"/>
          <ac:spMkLst>
            <pc:docMk/>
            <pc:sldMk cId="763477171" sldId="648"/>
            <ac:spMk id="7" creationId="{A455DD04-D980-483D-89AE-6A11D370DB0A}"/>
          </ac:spMkLst>
        </pc:spChg>
      </pc:sldChg>
      <pc:sldChg chg="modSp add del mod">
        <pc:chgData name="Godderidge, Gary" userId="3412effb-b342-40c9-89d2-b5699927cf09" providerId="ADAL" clId="{2BCE9B4E-998B-4352-8830-624193BD8AC2}" dt="2023-02-16T15:16:34.760" v="563" actId="47"/>
        <pc:sldMkLst>
          <pc:docMk/>
          <pc:sldMk cId="63875995" sldId="649"/>
        </pc:sldMkLst>
        <pc:spChg chg="mod">
          <ac:chgData name="Godderidge, Gary" userId="3412effb-b342-40c9-89d2-b5699927cf09" providerId="ADAL" clId="{2BCE9B4E-998B-4352-8830-624193BD8AC2}" dt="2023-02-14T19:50:46.726" v="548" actId="20577"/>
          <ac:spMkLst>
            <pc:docMk/>
            <pc:sldMk cId="63875995" sldId="649"/>
            <ac:spMk id="6" creationId="{4B3C4027-44CC-E0DC-1832-B3430C9F78A2}"/>
          </ac:spMkLst>
        </pc:spChg>
      </pc:sldChg>
      <pc:sldChg chg="addSp delSp modSp add del mod">
        <pc:chgData name="Godderidge, Gary" userId="3412effb-b342-40c9-89d2-b5699927cf09" providerId="ADAL" clId="{2BCE9B4E-998B-4352-8830-624193BD8AC2}" dt="2023-02-16T15:16:35.741" v="565" actId="47"/>
        <pc:sldMkLst>
          <pc:docMk/>
          <pc:sldMk cId="1833454201" sldId="650"/>
        </pc:sldMkLst>
        <pc:spChg chg="mod">
          <ac:chgData name="Godderidge, Gary" userId="3412effb-b342-40c9-89d2-b5699927cf09" providerId="ADAL" clId="{2BCE9B4E-998B-4352-8830-624193BD8AC2}" dt="2023-02-14T19:20:20.299" v="533" actId="20577"/>
          <ac:spMkLst>
            <pc:docMk/>
            <pc:sldMk cId="1833454201" sldId="650"/>
            <ac:spMk id="4" creationId="{CA39AE42-1FB8-4A22-02A1-30834FA10CFC}"/>
          </ac:spMkLst>
        </pc:spChg>
        <pc:spChg chg="add del mod">
          <ac:chgData name="Godderidge, Gary" userId="3412effb-b342-40c9-89d2-b5699927cf09" providerId="ADAL" clId="{2BCE9B4E-998B-4352-8830-624193BD8AC2}" dt="2023-02-14T17:26:07.634" v="507"/>
          <ac:spMkLst>
            <pc:docMk/>
            <pc:sldMk cId="1833454201" sldId="650"/>
            <ac:spMk id="9" creationId="{4F5B722F-5C34-9789-1DF2-01C78687CAC1}"/>
          </ac:spMkLst>
        </pc:spChg>
        <pc:graphicFrameChg chg="add del mod">
          <ac:chgData name="Godderidge, Gary" userId="3412effb-b342-40c9-89d2-b5699927cf09" providerId="ADAL" clId="{2BCE9B4E-998B-4352-8830-624193BD8AC2}" dt="2023-02-14T17:26:07.634" v="507"/>
          <ac:graphicFrameMkLst>
            <pc:docMk/>
            <pc:sldMk cId="1833454201" sldId="650"/>
            <ac:graphicFrameMk id="6" creationId="{63EA3C81-C6C1-C92B-7AC7-40DB71ED18BB}"/>
          </ac:graphicFrameMkLst>
        </pc:graphicFrameChg>
        <pc:graphicFrameChg chg="add del mod">
          <ac:chgData name="Godderidge, Gary" userId="3412effb-b342-40c9-89d2-b5699927cf09" providerId="ADAL" clId="{2BCE9B4E-998B-4352-8830-624193BD8AC2}" dt="2023-02-14T17:26:07.634" v="507"/>
          <ac:graphicFrameMkLst>
            <pc:docMk/>
            <pc:sldMk cId="1833454201" sldId="650"/>
            <ac:graphicFrameMk id="7" creationId="{756E6AFE-4BED-3894-EC66-A0F6DF8DD3F5}"/>
          </ac:graphicFrameMkLst>
        </pc:graphicFrameChg>
      </pc:sldChg>
      <pc:sldChg chg="modSp add mod">
        <pc:chgData name="Godderidge, Gary" userId="3412effb-b342-40c9-89d2-b5699927cf09" providerId="ADAL" clId="{2BCE9B4E-998B-4352-8830-624193BD8AC2}" dt="2023-02-16T15:16:28.874" v="550" actId="27636"/>
        <pc:sldMkLst>
          <pc:docMk/>
          <pc:sldMk cId="1158239011" sldId="651"/>
        </pc:sldMkLst>
        <pc:spChg chg="mod">
          <ac:chgData name="Godderidge, Gary" userId="3412effb-b342-40c9-89d2-b5699927cf09" providerId="ADAL" clId="{2BCE9B4E-998B-4352-8830-624193BD8AC2}" dt="2023-02-16T15:16:28.874" v="550" actId="27636"/>
          <ac:spMkLst>
            <pc:docMk/>
            <pc:sldMk cId="1158239011" sldId="651"/>
            <ac:spMk id="5" creationId="{23D17E51-8D9A-5E4F-CA7C-F47525D08946}"/>
          </ac:spMkLst>
        </pc:spChg>
      </pc:sldChg>
      <pc:sldChg chg="modSp add mod">
        <pc:chgData name="Godderidge, Gary" userId="3412effb-b342-40c9-89d2-b5699927cf09" providerId="ADAL" clId="{2BCE9B4E-998B-4352-8830-624193BD8AC2}" dt="2023-02-16T15:16:28.886" v="551" actId="27636"/>
        <pc:sldMkLst>
          <pc:docMk/>
          <pc:sldMk cId="1247609949" sldId="652"/>
        </pc:sldMkLst>
        <pc:spChg chg="mod">
          <ac:chgData name="Godderidge, Gary" userId="3412effb-b342-40c9-89d2-b5699927cf09" providerId="ADAL" clId="{2BCE9B4E-998B-4352-8830-624193BD8AC2}" dt="2023-02-16T15:16:28.886" v="551" actId="27636"/>
          <ac:spMkLst>
            <pc:docMk/>
            <pc:sldMk cId="1247609949" sldId="652"/>
            <ac:spMk id="5" creationId="{23D17E51-8D9A-5E4F-CA7C-F47525D08946}"/>
          </ac:spMkLst>
        </pc:spChg>
      </pc:sldChg>
      <pc:sldChg chg="modSp add mod">
        <pc:chgData name="Godderidge, Gary" userId="3412effb-b342-40c9-89d2-b5699927cf09" providerId="ADAL" clId="{2BCE9B4E-998B-4352-8830-624193BD8AC2}" dt="2023-02-16T15:16:28.889" v="552" actId="27636"/>
        <pc:sldMkLst>
          <pc:docMk/>
          <pc:sldMk cId="2456656803" sldId="653"/>
        </pc:sldMkLst>
        <pc:spChg chg="mod">
          <ac:chgData name="Godderidge, Gary" userId="3412effb-b342-40c9-89d2-b5699927cf09" providerId="ADAL" clId="{2BCE9B4E-998B-4352-8830-624193BD8AC2}" dt="2023-02-16T15:16:28.889" v="552" actId="27636"/>
          <ac:spMkLst>
            <pc:docMk/>
            <pc:sldMk cId="2456656803" sldId="653"/>
            <ac:spMk id="5" creationId="{23D17E51-8D9A-5E4F-CA7C-F47525D08946}"/>
          </ac:spMkLst>
        </pc:spChg>
      </pc:sldChg>
      <pc:sldChg chg="modSp add mod">
        <pc:chgData name="Godderidge, Gary" userId="3412effb-b342-40c9-89d2-b5699927cf09" providerId="ADAL" clId="{2BCE9B4E-998B-4352-8830-624193BD8AC2}" dt="2023-02-16T15:16:28.894" v="553" actId="27636"/>
        <pc:sldMkLst>
          <pc:docMk/>
          <pc:sldMk cId="3350564378" sldId="654"/>
        </pc:sldMkLst>
        <pc:spChg chg="mod">
          <ac:chgData name="Godderidge, Gary" userId="3412effb-b342-40c9-89d2-b5699927cf09" providerId="ADAL" clId="{2BCE9B4E-998B-4352-8830-624193BD8AC2}" dt="2023-02-16T15:16:28.894" v="553" actId="27636"/>
          <ac:spMkLst>
            <pc:docMk/>
            <pc:sldMk cId="3350564378" sldId="654"/>
            <ac:spMk id="5" creationId="{23D17E51-8D9A-5E4F-CA7C-F47525D08946}"/>
          </ac:spMkLst>
        </pc:spChg>
      </pc:sldChg>
      <pc:sldChg chg="modSp add mod">
        <pc:chgData name="Godderidge, Gary" userId="3412effb-b342-40c9-89d2-b5699927cf09" providerId="ADAL" clId="{2BCE9B4E-998B-4352-8830-624193BD8AC2}" dt="2023-02-16T15:16:28.897" v="554" actId="27636"/>
        <pc:sldMkLst>
          <pc:docMk/>
          <pc:sldMk cId="3288152623" sldId="655"/>
        </pc:sldMkLst>
        <pc:spChg chg="mod">
          <ac:chgData name="Godderidge, Gary" userId="3412effb-b342-40c9-89d2-b5699927cf09" providerId="ADAL" clId="{2BCE9B4E-998B-4352-8830-624193BD8AC2}" dt="2023-02-16T15:16:28.897" v="554" actId="27636"/>
          <ac:spMkLst>
            <pc:docMk/>
            <pc:sldMk cId="3288152623" sldId="655"/>
            <ac:spMk id="5" creationId="{23D17E51-8D9A-5E4F-CA7C-F47525D08946}"/>
          </ac:spMkLst>
        </pc:spChg>
      </pc:sldChg>
      <pc:sldChg chg="modSp add mod">
        <pc:chgData name="Godderidge, Gary" userId="3412effb-b342-40c9-89d2-b5699927cf09" providerId="ADAL" clId="{2BCE9B4E-998B-4352-8830-624193BD8AC2}" dt="2023-02-16T15:16:28.900" v="555" actId="27636"/>
        <pc:sldMkLst>
          <pc:docMk/>
          <pc:sldMk cId="4207346805" sldId="656"/>
        </pc:sldMkLst>
        <pc:spChg chg="mod">
          <ac:chgData name="Godderidge, Gary" userId="3412effb-b342-40c9-89d2-b5699927cf09" providerId="ADAL" clId="{2BCE9B4E-998B-4352-8830-624193BD8AC2}" dt="2023-02-16T15:16:28.900" v="555" actId="27636"/>
          <ac:spMkLst>
            <pc:docMk/>
            <pc:sldMk cId="4207346805" sldId="656"/>
            <ac:spMk id="5" creationId="{23D17E51-8D9A-5E4F-CA7C-F47525D08946}"/>
          </ac:spMkLst>
        </pc:spChg>
      </pc:sldChg>
      <pc:sldChg chg="modSp add mod">
        <pc:chgData name="Godderidge, Gary" userId="3412effb-b342-40c9-89d2-b5699927cf09" providerId="ADAL" clId="{2BCE9B4E-998B-4352-8830-624193BD8AC2}" dt="2023-02-16T15:16:28.902" v="556" actId="27636"/>
        <pc:sldMkLst>
          <pc:docMk/>
          <pc:sldMk cId="3583743030" sldId="657"/>
        </pc:sldMkLst>
        <pc:spChg chg="mod">
          <ac:chgData name="Godderidge, Gary" userId="3412effb-b342-40c9-89d2-b5699927cf09" providerId="ADAL" clId="{2BCE9B4E-998B-4352-8830-624193BD8AC2}" dt="2023-02-16T15:16:28.902" v="556" actId="27636"/>
          <ac:spMkLst>
            <pc:docMk/>
            <pc:sldMk cId="3583743030" sldId="657"/>
            <ac:spMk id="5" creationId="{23D17E51-8D9A-5E4F-CA7C-F47525D08946}"/>
          </ac:spMkLst>
        </pc:spChg>
      </pc:sldChg>
      <pc:sldChg chg="add">
        <pc:chgData name="Godderidge, Gary" userId="3412effb-b342-40c9-89d2-b5699927cf09" providerId="ADAL" clId="{2BCE9B4E-998B-4352-8830-624193BD8AC2}" dt="2023-02-16T15:16:28.815" v="549"/>
        <pc:sldMkLst>
          <pc:docMk/>
          <pc:sldMk cId="2626201036" sldId="658"/>
        </pc:sldMkLst>
      </pc:sldChg>
      <pc:sldChg chg="modSp add mod">
        <pc:chgData name="Godderidge, Gary" userId="3412effb-b342-40c9-89d2-b5699927cf09" providerId="ADAL" clId="{2BCE9B4E-998B-4352-8830-624193BD8AC2}" dt="2023-02-16T15:16:28.905" v="557" actId="27636"/>
        <pc:sldMkLst>
          <pc:docMk/>
          <pc:sldMk cId="1465316949" sldId="659"/>
        </pc:sldMkLst>
        <pc:spChg chg="mod">
          <ac:chgData name="Godderidge, Gary" userId="3412effb-b342-40c9-89d2-b5699927cf09" providerId="ADAL" clId="{2BCE9B4E-998B-4352-8830-624193BD8AC2}" dt="2023-02-16T15:16:28.905" v="557" actId="27636"/>
          <ac:spMkLst>
            <pc:docMk/>
            <pc:sldMk cId="1465316949" sldId="659"/>
            <ac:spMk id="5" creationId="{23D17E51-8D9A-5E4F-CA7C-F47525D08946}"/>
          </ac:spMkLst>
        </pc:spChg>
      </pc:sldChg>
      <pc:sldChg chg="modSp add mod">
        <pc:chgData name="Godderidge, Gary" userId="3412effb-b342-40c9-89d2-b5699927cf09" providerId="ADAL" clId="{2BCE9B4E-998B-4352-8830-624193BD8AC2}" dt="2023-02-16T15:16:28.910" v="558" actId="27636"/>
        <pc:sldMkLst>
          <pc:docMk/>
          <pc:sldMk cId="2346538253" sldId="660"/>
        </pc:sldMkLst>
        <pc:spChg chg="mod">
          <ac:chgData name="Godderidge, Gary" userId="3412effb-b342-40c9-89d2-b5699927cf09" providerId="ADAL" clId="{2BCE9B4E-998B-4352-8830-624193BD8AC2}" dt="2023-02-16T15:16:28.910" v="558" actId="27636"/>
          <ac:spMkLst>
            <pc:docMk/>
            <pc:sldMk cId="2346538253" sldId="660"/>
            <ac:spMk id="5" creationId="{23D17E51-8D9A-5E4F-CA7C-F47525D08946}"/>
          </ac:spMkLst>
        </pc:spChg>
      </pc:sldChg>
      <pc:sldChg chg="add">
        <pc:chgData name="Godderidge, Gary" userId="3412effb-b342-40c9-89d2-b5699927cf09" providerId="ADAL" clId="{2BCE9B4E-998B-4352-8830-624193BD8AC2}" dt="2023-02-16T15:16:28.815" v="549"/>
        <pc:sldMkLst>
          <pc:docMk/>
          <pc:sldMk cId="1221644900" sldId="661"/>
        </pc:sldMkLst>
      </pc:sldChg>
      <pc:sldChg chg="modSp add mod">
        <pc:chgData name="Godderidge, Gary" userId="3412effb-b342-40c9-89d2-b5699927cf09" providerId="ADAL" clId="{2BCE9B4E-998B-4352-8830-624193BD8AC2}" dt="2023-02-16T15:16:28.929" v="559" actId="27636"/>
        <pc:sldMkLst>
          <pc:docMk/>
          <pc:sldMk cId="3420346235" sldId="662"/>
        </pc:sldMkLst>
        <pc:spChg chg="mod">
          <ac:chgData name="Godderidge, Gary" userId="3412effb-b342-40c9-89d2-b5699927cf09" providerId="ADAL" clId="{2BCE9B4E-998B-4352-8830-624193BD8AC2}" dt="2023-02-16T15:16:28.929" v="559" actId="27636"/>
          <ac:spMkLst>
            <pc:docMk/>
            <pc:sldMk cId="3420346235" sldId="662"/>
            <ac:spMk id="5" creationId="{00000000-0000-0000-0000-000000000000}"/>
          </ac:spMkLst>
        </pc:spChg>
      </pc:sldChg>
    </pc:docChg>
  </pc:docChgLst>
  <pc:docChgLst>
    <pc:chgData name="Godderidge, Gary" userId="3412effb-b342-40c9-89d2-b5699927cf09" providerId="ADAL" clId="{DBAB8B11-0F5F-436B-A4B7-5F2F29848E68}"/>
    <pc:docChg chg="custSel addSld delSld modSld">
      <pc:chgData name="Godderidge, Gary" userId="3412effb-b342-40c9-89d2-b5699927cf09" providerId="ADAL" clId="{DBAB8B11-0F5F-436B-A4B7-5F2F29848E68}" dt="2022-12-14T17:38:56.915" v="682" actId="1036"/>
      <pc:docMkLst>
        <pc:docMk/>
      </pc:docMkLst>
      <pc:sldChg chg="modSp mod">
        <pc:chgData name="Godderidge, Gary" userId="3412effb-b342-40c9-89d2-b5699927cf09" providerId="ADAL" clId="{DBAB8B11-0F5F-436B-A4B7-5F2F29848E68}" dt="2022-12-14T16:59:18.291" v="11" actId="20577"/>
        <pc:sldMkLst>
          <pc:docMk/>
          <pc:sldMk cId="1139973589" sldId="257"/>
        </pc:sldMkLst>
        <pc:spChg chg="mod">
          <ac:chgData name="Godderidge, Gary" userId="3412effb-b342-40c9-89d2-b5699927cf09" providerId="ADAL" clId="{DBAB8B11-0F5F-436B-A4B7-5F2F29848E68}" dt="2022-12-14T16:59:18.291" v="11" actId="20577"/>
          <ac:spMkLst>
            <pc:docMk/>
            <pc:sldMk cId="1139973589" sldId="257"/>
            <ac:spMk id="3" creationId="{4236E73B-E552-423A-8921-DD8A46E88548}"/>
          </ac:spMkLst>
        </pc:spChg>
      </pc:sldChg>
      <pc:sldChg chg="del">
        <pc:chgData name="Godderidge, Gary" userId="3412effb-b342-40c9-89d2-b5699927cf09" providerId="ADAL" clId="{DBAB8B11-0F5F-436B-A4B7-5F2F29848E68}" dt="2022-12-14T17:08:30.131" v="244" actId="47"/>
        <pc:sldMkLst>
          <pc:docMk/>
          <pc:sldMk cId="337048783" sldId="264"/>
        </pc:sldMkLst>
      </pc:sldChg>
      <pc:sldChg chg="del">
        <pc:chgData name="Godderidge, Gary" userId="3412effb-b342-40c9-89d2-b5699927cf09" providerId="ADAL" clId="{DBAB8B11-0F5F-436B-A4B7-5F2F29848E68}" dt="2022-12-14T17:00:51.483" v="24" actId="47"/>
        <pc:sldMkLst>
          <pc:docMk/>
          <pc:sldMk cId="3761422374" sldId="271"/>
        </pc:sldMkLst>
      </pc:sldChg>
      <pc:sldChg chg="modSp mod">
        <pc:chgData name="Godderidge, Gary" userId="3412effb-b342-40c9-89d2-b5699927cf09" providerId="ADAL" clId="{DBAB8B11-0F5F-436B-A4B7-5F2F29848E68}" dt="2022-12-14T17:09:05.716" v="286" actId="20577"/>
        <pc:sldMkLst>
          <pc:docMk/>
          <pc:sldMk cId="618447034" sldId="272"/>
        </pc:sldMkLst>
        <pc:spChg chg="mod">
          <ac:chgData name="Godderidge, Gary" userId="3412effb-b342-40c9-89d2-b5699927cf09" providerId="ADAL" clId="{DBAB8B11-0F5F-436B-A4B7-5F2F29848E68}" dt="2022-12-14T17:09:05.716" v="286" actId="20577"/>
          <ac:spMkLst>
            <pc:docMk/>
            <pc:sldMk cId="618447034" sldId="272"/>
            <ac:spMk id="5" creationId="{52897FD5-C73A-4F97-A940-555AD4ED3CA0}"/>
          </ac:spMkLst>
        </pc:spChg>
      </pc:sldChg>
      <pc:sldChg chg="del">
        <pc:chgData name="Godderidge, Gary" userId="3412effb-b342-40c9-89d2-b5699927cf09" providerId="ADAL" clId="{DBAB8B11-0F5F-436B-A4B7-5F2F29848E68}" dt="2022-12-14T17:02:43.995" v="35" actId="47"/>
        <pc:sldMkLst>
          <pc:docMk/>
          <pc:sldMk cId="4293466237" sldId="279"/>
        </pc:sldMkLst>
      </pc:sldChg>
      <pc:sldChg chg="del">
        <pc:chgData name="Godderidge, Gary" userId="3412effb-b342-40c9-89d2-b5699927cf09" providerId="ADAL" clId="{DBAB8B11-0F5F-436B-A4B7-5F2F29848E68}" dt="2022-12-14T17:00:45.619" v="22" actId="47"/>
        <pc:sldMkLst>
          <pc:docMk/>
          <pc:sldMk cId="43526649" sldId="281"/>
        </pc:sldMkLst>
      </pc:sldChg>
      <pc:sldChg chg="del">
        <pc:chgData name="Godderidge, Gary" userId="3412effb-b342-40c9-89d2-b5699927cf09" providerId="ADAL" clId="{DBAB8B11-0F5F-436B-A4B7-5F2F29848E68}" dt="2022-12-14T17:00:48.139" v="23" actId="47"/>
        <pc:sldMkLst>
          <pc:docMk/>
          <pc:sldMk cId="575072284" sldId="282"/>
        </pc:sldMkLst>
      </pc:sldChg>
      <pc:sldChg chg="modSp mod">
        <pc:chgData name="Godderidge, Gary" userId="3412effb-b342-40c9-89d2-b5699927cf09" providerId="ADAL" clId="{DBAB8B11-0F5F-436B-A4B7-5F2F29848E68}" dt="2022-12-14T16:59:27.916" v="18" actId="20577"/>
        <pc:sldMkLst>
          <pc:docMk/>
          <pc:sldMk cId="97000464" sldId="317"/>
        </pc:sldMkLst>
        <pc:spChg chg="mod">
          <ac:chgData name="Godderidge, Gary" userId="3412effb-b342-40c9-89d2-b5699927cf09" providerId="ADAL" clId="{DBAB8B11-0F5F-436B-A4B7-5F2F29848E68}" dt="2022-12-14T16:59:27.916" v="18" actId="20577"/>
          <ac:spMkLst>
            <pc:docMk/>
            <pc:sldMk cId="97000464" sldId="317"/>
            <ac:spMk id="9" creationId="{3D6689FA-A3F6-475C-994D-D32D7ABBE367}"/>
          </ac:spMkLst>
        </pc:spChg>
      </pc:sldChg>
      <pc:sldChg chg="del">
        <pc:chgData name="Godderidge, Gary" userId="3412effb-b342-40c9-89d2-b5699927cf09" providerId="ADAL" clId="{DBAB8B11-0F5F-436B-A4B7-5F2F29848E68}" dt="2022-12-14T17:00:54.387" v="25" actId="47"/>
        <pc:sldMkLst>
          <pc:docMk/>
          <pc:sldMk cId="2007192261" sldId="323"/>
        </pc:sldMkLst>
      </pc:sldChg>
      <pc:sldChg chg="del">
        <pc:chgData name="Godderidge, Gary" userId="3412effb-b342-40c9-89d2-b5699927cf09" providerId="ADAL" clId="{DBAB8B11-0F5F-436B-A4B7-5F2F29848E68}" dt="2022-12-14T17:03:00.579" v="37" actId="47"/>
        <pc:sldMkLst>
          <pc:docMk/>
          <pc:sldMk cId="4265822743" sldId="324"/>
        </pc:sldMkLst>
      </pc:sldChg>
      <pc:sldChg chg="del">
        <pc:chgData name="Godderidge, Gary" userId="3412effb-b342-40c9-89d2-b5699927cf09" providerId="ADAL" clId="{DBAB8B11-0F5F-436B-A4B7-5F2F29848E68}" dt="2022-12-14T17:02:59.120" v="36" actId="47"/>
        <pc:sldMkLst>
          <pc:docMk/>
          <pc:sldMk cId="2635202305" sldId="326"/>
        </pc:sldMkLst>
      </pc:sldChg>
      <pc:sldChg chg="addSp modSp mod">
        <pc:chgData name="Godderidge, Gary" userId="3412effb-b342-40c9-89d2-b5699927cf09" providerId="ADAL" clId="{DBAB8B11-0F5F-436B-A4B7-5F2F29848E68}" dt="2022-12-14T17:02:08.835" v="31" actId="14100"/>
        <pc:sldMkLst>
          <pc:docMk/>
          <pc:sldMk cId="3302885493" sldId="342"/>
        </pc:sldMkLst>
        <pc:spChg chg="mod">
          <ac:chgData name="Godderidge, Gary" userId="3412effb-b342-40c9-89d2-b5699927cf09" providerId="ADAL" clId="{DBAB8B11-0F5F-436B-A4B7-5F2F29848E68}" dt="2022-12-14T17:02:08.835" v="31" actId="14100"/>
          <ac:spMkLst>
            <pc:docMk/>
            <pc:sldMk cId="3302885493" sldId="342"/>
            <ac:spMk id="7" creationId="{A455DD04-D980-483D-89AE-6A11D370DB0A}"/>
          </ac:spMkLst>
        </pc:spChg>
        <pc:picChg chg="add mod">
          <ac:chgData name="Godderidge, Gary" userId="3412effb-b342-40c9-89d2-b5699927cf09" providerId="ADAL" clId="{DBAB8B11-0F5F-436B-A4B7-5F2F29848E68}" dt="2022-12-14T17:01:59.454" v="28" actId="14100"/>
          <ac:picMkLst>
            <pc:docMk/>
            <pc:sldMk cId="3302885493" sldId="342"/>
            <ac:picMk id="5" creationId="{4B17E34A-9719-97AE-BFCE-AFFBFA0EB61C}"/>
          </ac:picMkLst>
        </pc:picChg>
      </pc:sldChg>
      <pc:sldChg chg="addSp modSp mod">
        <pc:chgData name="Godderidge, Gary" userId="3412effb-b342-40c9-89d2-b5699927cf09" providerId="ADAL" clId="{DBAB8B11-0F5F-436B-A4B7-5F2F29848E68}" dt="2022-12-14T17:02:28.523" v="34" actId="14100"/>
        <pc:sldMkLst>
          <pc:docMk/>
          <pc:sldMk cId="4178913657" sldId="343"/>
        </pc:sldMkLst>
        <pc:spChg chg="mod">
          <ac:chgData name="Godderidge, Gary" userId="3412effb-b342-40c9-89d2-b5699927cf09" providerId="ADAL" clId="{DBAB8B11-0F5F-436B-A4B7-5F2F29848E68}" dt="2022-12-14T17:02:28.523" v="34" actId="14100"/>
          <ac:spMkLst>
            <pc:docMk/>
            <pc:sldMk cId="4178913657" sldId="343"/>
            <ac:spMk id="7" creationId="{A455DD04-D980-483D-89AE-6A11D370DB0A}"/>
          </ac:spMkLst>
        </pc:spChg>
        <pc:picChg chg="add mod">
          <ac:chgData name="Godderidge, Gary" userId="3412effb-b342-40c9-89d2-b5699927cf09" providerId="ADAL" clId="{DBAB8B11-0F5F-436B-A4B7-5F2F29848E68}" dt="2022-12-14T17:02:17.828" v="32"/>
          <ac:picMkLst>
            <pc:docMk/>
            <pc:sldMk cId="4178913657" sldId="343"/>
            <ac:picMk id="5" creationId="{78C61D10-6A2E-1310-E6EF-8DCFCD153A4E}"/>
          </ac:picMkLst>
        </pc:picChg>
      </pc:sldChg>
      <pc:sldChg chg="add del">
        <pc:chgData name="Godderidge, Gary" userId="3412effb-b342-40c9-89d2-b5699927cf09" providerId="ADAL" clId="{DBAB8B11-0F5F-436B-A4B7-5F2F29848E68}" dt="2022-12-14T17:00:28.596" v="20" actId="2696"/>
        <pc:sldMkLst>
          <pc:docMk/>
          <pc:sldMk cId="3763149841" sldId="377"/>
        </pc:sldMkLst>
      </pc:sldChg>
      <pc:sldChg chg="add">
        <pc:chgData name="Godderidge, Gary" userId="3412effb-b342-40c9-89d2-b5699927cf09" providerId="ADAL" clId="{DBAB8B11-0F5F-436B-A4B7-5F2F29848E68}" dt="2022-12-14T17:00:40.888" v="21"/>
        <pc:sldMkLst>
          <pc:docMk/>
          <pc:sldMk cId="4285082751" sldId="377"/>
        </pc:sldMkLst>
      </pc:sldChg>
      <pc:sldChg chg="add">
        <pc:chgData name="Godderidge, Gary" userId="3412effb-b342-40c9-89d2-b5699927cf09" providerId="ADAL" clId="{DBAB8B11-0F5F-436B-A4B7-5F2F29848E68}" dt="2022-12-14T17:00:40.888" v="21"/>
        <pc:sldMkLst>
          <pc:docMk/>
          <pc:sldMk cId="1828517886" sldId="381"/>
        </pc:sldMkLst>
      </pc:sldChg>
      <pc:sldChg chg="add del">
        <pc:chgData name="Godderidge, Gary" userId="3412effb-b342-40c9-89d2-b5699927cf09" providerId="ADAL" clId="{DBAB8B11-0F5F-436B-A4B7-5F2F29848E68}" dt="2022-12-14T17:00:28.596" v="20" actId="2696"/>
        <pc:sldMkLst>
          <pc:docMk/>
          <pc:sldMk cId="3599810341" sldId="381"/>
        </pc:sldMkLst>
      </pc:sldChg>
      <pc:sldChg chg="addSp delSp modSp mod">
        <pc:chgData name="Godderidge, Gary" userId="3412effb-b342-40c9-89d2-b5699927cf09" providerId="ADAL" clId="{DBAB8B11-0F5F-436B-A4B7-5F2F29848E68}" dt="2022-12-14T17:38:56.915" v="682" actId="1036"/>
        <pc:sldMkLst>
          <pc:docMk/>
          <pc:sldMk cId="1440146800" sldId="393"/>
        </pc:sldMkLst>
        <pc:spChg chg="mod">
          <ac:chgData name="Godderidge, Gary" userId="3412effb-b342-40c9-89d2-b5699927cf09" providerId="ADAL" clId="{DBAB8B11-0F5F-436B-A4B7-5F2F29848E68}" dt="2022-12-14T17:21:55.576" v="321" actId="20577"/>
          <ac:spMkLst>
            <pc:docMk/>
            <pc:sldMk cId="1440146800" sldId="393"/>
            <ac:spMk id="2" creationId="{3FE583E1-B588-D84F-A3C4-AF81A4CA28EC}"/>
          </ac:spMkLst>
        </pc:spChg>
        <pc:spChg chg="del">
          <ac:chgData name="Godderidge, Gary" userId="3412effb-b342-40c9-89d2-b5699927cf09" providerId="ADAL" clId="{DBAB8B11-0F5F-436B-A4B7-5F2F29848E68}" dt="2022-12-14T17:22:12.972" v="322" actId="478"/>
          <ac:spMkLst>
            <pc:docMk/>
            <pc:sldMk cId="1440146800" sldId="393"/>
            <ac:spMk id="3" creationId="{1385C487-097D-B146-BA49-242904A7055A}"/>
          </ac:spMkLst>
        </pc:spChg>
        <pc:spChg chg="add del mod">
          <ac:chgData name="Godderidge, Gary" userId="3412effb-b342-40c9-89d2-b5699927cf09" providerId="ADAL" clId="{DBAB8B11-0F5F-436B-A4B7-5F2F29848E68}" dt="2022-12-14T17:22:15.401" v="323" actId="478"/>
          <ac:spMkLst>
            <pc:docMk/>
            <pc:sldMk cId="1440146800" sldId="393"/>
            <ac:spMk id="5" creationId="{7A851FCF-2B20-43CA-1476-23503681CF77}"/>
          </ac:spMkLst>
        </pc:spChg>
        <pc:picChg chg="add mod">
          <ac:chgData name="Godderidge, Gary" userId="3412effb-b342-40c9-89d2-b5699927cf09" providerId="ADAL" clId="{DBAB8B11-0F5F-436B-A4B7-5F2F29848E68}" dt="2022-12-14T17:22:25.339" v="325" actId="1076"/>
          <ac:picMkLst>
            <pc:docMk/>
            <pc:sldMk cId="1440146800" sldId="393"/>
            <ac:picMk id="1026" creationId="{B65B536F-13E9-85BC-C69E-F6520AB42E30}"/>
          </ac:picMkLst>
        </pc:picChg>
        <pc:picChg chg="add mod">
          <ac:chgData name="Godderidge, Gary" userId="3412effb-b342-40c9-89d2-b5699927cf09" providerId="ADAL" clId="{DBAB8B11-0F5F-436B-A4B7-5F2F29848E68}" dt="2022-12-14T17:25:52.461" v="332" actId="1076"/>
          <ac:picMkLst>
            <pc:docMk/>
            <pc:sldMk cId="1440146800" sldId="393"/>
            <ac:picMk id="1028" creationId="{0BD9C8CF-ACCA-0080-762E-D5E295DB2871}"/>
          </ac:picMkLst>
        </pc:picChg>
        <pc:picChg chg="add del mod">
          <ac:chgData name="Godderidge, Gary" userId="3412effb-b342-40c9-89d2-b5699927cf09" providerId="ADAL" clId="{DBAB8B11-0F5F-436B-A4B7-5F2F29848E68}" dt="2022-12-14T17:25:53.002" v="333"/>
          <ac:picMkLst>
            <pc:docMk/>
            <pc:sldMk cId="1440146800" sldId="393"/>
            <ac:picMk id="1030" creationId="{3B629C69-0354-DBED-2542-97790FF987F8}"/>
          </ac:picMkLst>
        </pc:picChg>
        <pc:picChg chg="add mod">
          <ac:chgData name="Godderidge, Gary" userId="3412effb-b342-40c9-89d2-b5699927cf09" providerId="ADAL" clId="{DBAB8B11-0F5F-436B-A4B7-5F2F29848E68}" dt="2022-12-14T17:38:56.915" v="682" actId="1036"/>
          <ac:picMkLst>
            <pc:docMk/>
            <pc:sldMk cId="1440146800" sldId="393"/>
            <ac:picMk id="1032" creationId="{8C8ECEF2-211B-4BBB-09B0-A8742EE878B8}"/>
          </ac:picMkLst>
        </pc:picChg>
      </pc:sldChg>
      <pc:sldChg chg="del">
        <pc:chgData name="Godderidge, Gary" userId="3412effb-b342-40c9-89d2-b5699927cf09" providerId="ADAL" clId="{DBAB8B11-0F5F-436B-A4B7-5F2F29848E68}" dt="2022-12-14T17:03:16.753" v="38" actId="47"/>
        <pc:sldMkLst>
          <pc:docMk/>
          <pc:sldMk cId="1211521297" sldId="394"/>
        </pc:sldMkLst>
      </pc:sldChg>
      <pc:sldChg chg="modSp add mod">
        <pc:chgData name="Godderidge, Gary" userId="3412effb-b342-40c9-89d2-b5699927cf09" providerId="ADAL" clId="{DBAB8B11-0F5F-436B-A4B7-5F2F29848E68}" dt="2022-12-14T17:35:16.496" v="676" actId="20577"/>
        <pc:sldMkLst>
          <pc:docMk/>
          <pc:sldMk cId="4042229058" sldId="459"/>
        </pc:sldMkLst>
        <pc:spChg chg="mod">
          <ac:chgData name="Godderidge, Gary" userId="3412effb-b342-40c9-89d2-b5699927cf09" providerId="ADAL" clId="{DBAB8B11-0F5F-436B-A4B7-5F2F29848E68}" dt="2022-12-14T17:35:16.496" v="676" actId="20577"/>
          <ac:spMkLst>
            <pc:docMk/>
            <pc:sldMk cId="4042229058" sldId="459"/>
            <ac:spMk id="5" creationId="{F954CC55-4E73-4E8B-8268-C50E682C590C}"/>
          </ac:spMkLst>
        </pc:spChg>
      </pc:sldChg>
      <pc:sldChg chg="modSp add mod">
        <pc:chgData name="Godderidge, Gary" userId="3412effb-b342-40c9-89d2-b5699927cf09" providerId="ADAL" clId="{DBAB8B11-0F5F-436B-A4B7-5F2F29848E68}" dt="2022-12-14T17:03:46.216" v="42" actId="1076"/>
        <pc:sldMkLst>
          <pc:docMk/>
          <pc:sldMk cId="764375969" sldId="468"/>
        </pc:sldMkLst>
        <pc:spChg chg="mod">
          <ac:chgData name="Godderidge, Gary" userId="3412effb-b342-40c9-89d2-b5699927cf09" providerId="ADAL" clId="{DBAB8B11-0F5F-436B-A4B7-5F2F29848E68}" dt="2022-12-14T17:03:46.216" v="42" actId="1076"/>
          <ac:spMkLst>
            <pc:docMk/>
            <pc:sldMk cId="764375969" sldId="468"/>
            <ac:spMk id="5" creationId="{A2647F3A-D0D8-566F-5C6E-638A5F637875}"/>
          </ac:spMkLst>
        </pc:spChg>
      </pc:sldChg>
      <pc:sldChg chg="modSp add mod">
        <pc:chgData name="Godderidge, Gary" userId="3412effb-b342-40c9-89d2-b5699927cf09" providerId="ADAL" clId="{DBAB8B11-0F5F-436B-A4B7-5F2F29848E68}" dt="2022-12-14T17:03:24.163" v="41" actId="20577"/>
        <pc:sldMkLst>
          <pc:docMk/>
          <pc:sldMk cId="2521667861" sldId="562"/>
        </pc:sldMkLst>
        <pc:spChg chg="mod">
          <ac:chgData name="Godderidge, Gary" userId="3412effb-b342-40c9-89d2-b5699927cf09" providerId="ADAL" clId="{DBAB8B11-0F5F-436B-A4B7-5F2F29848E68}" dt="2022-12-14T17:03:24.163" v="41" actId="20577"/>
          <ac:spMkLst>
            <pc:docMk/>
            <pc:sldMk cId="2521667861" sldId="562"/>
            <ac:spMk id="6" creationId="{4B3C4027-44CC-E0DC-1832-B3430C9F78A2}"/>
          </ac:spMkLst>
        </pc:spChg>
      </pc:sldChg>
      <pc:sldChg chg="modSp add mod">
        <pc:chgData name="Godderidge, Gary" userId="3412effb-b342-40c9-89d2-b5699927cf09" providerId="ADAL" clId="{DBAB8B11-0F5F-436B-A4B7-5F2F29848E68}" dt="2022-12-14T17:06:03.403" v="243" actId="20577"/>
        <pc:sldMkLst>
          <pc:docMk/>
          <pc:sldMk cId="3650794929" sldId="563"/>
        </pc:sldMkLst>
        <pc:spChg chg="mod">
          <ac:chgData name="Godderidge, Gary" userId="3412effb-b342-40c9-89d2-b5699927cf09" providerId="ADAL" clId="{DBAB8B11-0F5F-436B-A4B7-5F2F29848E68}" dt="2022-12-14T17:04:56.563" v="60" actId="20577"/>
          <ac:spMkLst>
            <pc:docMk/>
            <pc:sldMk cId="3650794929" sldId="563"/>
            <ac:spMk id="2" creationId="{8CEBA63B-6E1C-4811-8B70-20DE4435135B}"/>
          </ac:spMkLst>
        </pc:spChg>
        <pc:spChg chg="mod">
          <ac:chgData name="Godderidge, Gary" userId="3412effb-b342-40c9-89d2-b5699927cf09" providerId="ADAL" clId="{DBAB8B11-0F5F-436B-A4B7-5F2F29848E68}" dt="2022-12-14T17:06:03.403" v="243" actId="20577"/>
          <ac:spMkLst>
            <pc:docMk/>
            <pc:sldMk cId="3650794929" sldId="563"/>
            <ac:spMk id="5" creationId="{F954CC55-4E73-4E8B-8268-C50E682C590C}"/>
          </ac:spMkLst>
        </pc:spChg>
      </pc:sldChg>
      <pc:sldChg chg="add">
        <pc:chgData name="Godderidge, Gary" userId="3412effb-b342-40c9-89d2-b5699927cf09" providerId="ADAL" clId="{DBAB8B11-0F5F-436B-A4B7-5F2F29848E68}" dt="2022-12-14T17:21:45.474" v="287"/>
        <pc:sldMkLst>
          <pc:docMk/>
          <pc:sldMk cId="1785057970" sldId="564"/>
        </pc:sldMkLst>
      </pc:sldChg>
      <pc:sldChg chg="addSp delSp modSp add mod">
        <pc:chgData name="Godderidge, Gary" userId="3412effb-b342-40c9-89d2-b5699927cf09" providerId="ADAL" clId="{DBAB8B11-0F5F-436B-A4B7-5F2F29848E68}" dt="2022-12-14T17:37:31.432" v="680" actId="1076"/>
        <pc:sldMkLst>
          <pc:docMk/>
          <pc:sldMk cId="3226659642" sldId="565"/>
        </pc:sldMkLst>
        <pc:spChg chg="mod">
          <ac:chgData name="Godderidge, Gary" userId="3412effb-b342-40c9-89d2-b5699927cf09" providerId="ADAL" clId="{DBAB8B11-0F5F-436B-A4B7-5F2F29848E68}" dt="2022-12-14T17:32:16.075" v="384" actId="20577"/>
          <ac:spMkLst>
            <pc:docMk/>
            <pc:sldMk cId="3226659642" sldId="565"/>
            <ac:spMk id="2" creationId="{D0846CB5-9ADE-4AA0-ACA4-0BF8F86CAF12}"/>
          </ac:spMkLst>
        </pc:spChg>
        <pc:spChg chg="del">
          <ac:chgData name="Godderidge, Gary" userId="3412effb-b342-40c9-89d2-b5699927cf09" providerId="ADAL" clId="{DBAB8B11-0F5F-436B-A4B7-5F2F29848E68}" dt="2022-12-14T17:32:23.107" v="387" actId="478"/>
          <ac:spMkLst>
            <pc:docMk/>
            <pc:sldMk cId="3226659642" sldId="565"/>
            <ac:spMk id="5" creationId="{A2647F3A-D0D8-566F-5C6E-638A5F637875}"/>
          </ac:spMkLst>
        </pc:spChg>
        <pc:spChg chg="add mod">
          <ac:chgData name="Godderidge, Gary" userId="3412effb-b342-40c9-89d2-b5699927cf09" providerId="ADAL" clId="{DBAB8B11-0F5F-436B-A4B7-5F2F29848E68}" dt="2022-12-14T17:34:30.234" v="589" actId="20577"/>
          <ac:spMkLst>
            <pc:docMk/>
            <pc:sldMk cId="3226659642" sldId="565"/>
            <ac:spMk id="7" creationId="{C4CA1807-25C9-F781-5558-92C772BB0CB1}"/>
          </ac:spMkLst>
        </pc:spChg>
        <pc:graphicFrameChg chg="del modGraphic">
          <ac:chgData name="Godderidge, Gary" userId="3412effb-b342-40c9-89d2-b5699927cf09" providerId="ADAL" clId="{DBAB8B11-0F5F-436B-A4B7-5F2F29848E68}" dt="2022-12-14T17:32:21.308" v="386" actId="478"/>
          <ac:graphicFrameMkLst>
            <pc:docMk/>
            <pc:sldMk cId="3226659642" sldId="565"/>
            <ac:graphicFrameMk id="6" creationId="{285DA302-1F26-1002-4E5B-9A39775DF7B0}"/>
          </ac:graphicFrameMkLst>
        </pc:graphicFrameChg>
        <pc:picChg chg="add mod">
          <ac:chgData name="Godderidge, Gary" userId="3412effb-b342-40c9-89d2-b5699927cf09" providerId="ADAL" clId="{DBAB8B11-0F5F-436B-A4B7-5F2F29848E68}" dt="2022-12-14T17:37:31.432" v="680" actId="1076"/>
          <ac:picMkLst>
            <pc:docMk/>
            <pc:sldMk cId="3226659642" sldId="565"/>
            <ac:picMk id="9" creationId="{8310300A-64C6-9286-2E6C-F1B078928923}"/>
          </ac:picMkLst>
        </pc:picChg>
      </pc:sldChg>
      <pc:sldChg chg="add del">
        <pc:chgData name="Godderidge, Gary" userId="3412effb-b342-40c9-89d2-b5699927cf09" providerId="ADAL" clId="{DBAB8B11-0F5F-436B-A4B7-5F2F29848E68}" dt="2022-12-14T17:36:51.799" v="678"/>
        <pc:sldMkLst>
          <pc:docMk/>
          <pc:sldMk cId="3812401290" sldId="566"/>
        </pc:sldMkLst>
      </pc:sldChg>
    </pc:docChg>
  </pc:docChgLst>
  <pc:docChgLst>
    <pc:chgData name="Godderidge, Gary" userId="3412effb-b342-40c9-89d2-b5699927cf09" providerId="ADAL" clId="{75393EC8-368B-45A5-BC92-8AC41E4F560E}"/>
    <pc:docChg chg="undo custSel addSld delSld modSld sldOrd">
      <pc:chgData name="Godderidge, Gary" userId="3412effb-b342-40c9-89d2-b5699927cf09" providerId="ADAL" clId="{75393EC8-368B-45A5-BC92-8AC41E4F560E}" dt="2023-02-23T22:52:34.304" v="1736" actId="20577"/>
      <pc:docMkLst>
        <pc:docMk/>
      </pc:docMkLst>
      <pc:sldChg chg="modSp mod">
        <pc:chgData name="Godderidge, Gary" userId="3412effb-b342-40c9-89d2-b5699927cf09" providerId="ADAL" clId="{75393EC8-368B-45A5-BC92-8AC41E4F560E}" dt="2023-02-23T19:18:59.044" v="1329" actId="20577"/>
        <pc:sldMkLst>
          <pc:docMk/>
          <pc:sldMk cId="1139973589" sldId="257"/>
        </pc:sldMkLst>
        <pc:spChg chg="mod">
          <ac:chgData name="Godderidge, Gary" userId="3412effb-b342-40c9-89d2-b5699927cf09" providerId="ADAL" clId="{75393EC8-368B-45A5-BC92-8AC41E4F560E}" dt="2023-02-23T19:18:59.044" v="1329" actId="20577"/>
          <ac:spMkLst>
            <pc:docMk/>
            <pc:sldMk cId="1139973589" sldId="257"/>
            <ac:spMk id="2" creationId="{0DDB5BC3-A57E-405A-86CC-AFF093145FB3}"/>
          </ac:spMkLst>
        </pc:spChg>
      </pc:sldChg>
      <pc:sldChg chg="modSp mod">
        <pc:chgData name="Godderidge, Gary" userId="3412effb-b342-40c9-89d2-b5699927cf09" providerId="ADAL" clId="{75393EC8-368B-45A5-BC92-8AC41E4F560E}" dt="2023-02-23T19:32:34.671" v="1465" actId="20577"/>
        <pc:sldMkLst>
          <pc:docMk/>
          <pc:sldMk cId="1746695520" sldId="347"/>
        </pc:sldMkLst>
        <pc:spChg chg="mod">
          <ac:chgData name="Godderidge, Gary" userId="3412effb-b342-40c9-89d2-b5699927cf09" providerId="ADAL" clId="{75393EC8-368B-45A5-BC92-8AC41E4F560E}" dt="2023-02-23T19:17:21.039" v="1323" actId="1076"/>
          <ac:spMkLst>
            <pc:docMk/>
            <pc:sldMk cId="1746695520" sldId="347"/>
            <ac:spMk id="2" creationId="{8CEBA63B-6E1C-4811-8B70-20DE4435135B}"/>
          </ac:spMkLst>
        </pc:spChg>
        <pc:spChg chg="mod">
          <ac:chgData name="Godderidge, Gary" userId="3412effb-b342-40c9-89d2-b5699927cf09" providerId="ADAL" clId="{75393EC8-368B-45A5-BC92-8AC41E4F560E}" dt="2023-02-23T19:32:34.671" v="1465" actId="20577"/>
          <ac:spMkLst>
            <pc:docMk/>
            <pc:sldMk cId="1746695520" sldId="347"/>
            <ac:spMk id="9" creationId="{3D6689FA-A3F6-475C-994D-D32D7ABBE367}"/>
          </ac:spMkLst>
        </pc:spChg>
      </pc:sldChg>
      <pc:sldChg chg="modSp mod ord">
        <pc:chgData name="Godderidge, Gary" userId="3412effb-b342-40c9-89d2-b5699927cf09" providerId="ADAL" clId="{75393EC8-368B-45A5-BC92-8AC41E4F560E}" dt="2023-02-23T17:04:46.782" v="1168"/>
        <pc:sldMkLst>
          <pc:docMk/>
          <pc:sldMk cId="978303436" sldId="468"/>
        </pc:sldMkLst>
        <pc:spChg chg="mod">
          <ac:chgData name="Godderidge, Gary" userId="3412effb-b342-40c9-89d2-b5699927cf09" providerId="ADAL" clId="{75393EC8-368B-45A5-BC92-8AC41E4F560E}" dt="2023-02-22T21:59:08.602" v="188" actId="1076"/>
          <ac:spMkLst>
            <pc:docMk/>
            <pc:sldMk cId="978303436" sldId="468"/>
            <ac:spMk id="5" creationId="{A2647F3A-D0D8-566F-5C6E-638A5F637875}"/>
          </ac:spMkLst>
        </pc:spChg>
      </pc:sldChg>
      <pc:sldChg chg="del">
        <pc:chgData name="Godderidge, Gary" userId="3412effb-b342-40c9-89d2-b5699927cf09" providerId="ADAL" clId="{75393EC8-368B-45A5-BC92-8AC41E4F560E}" dt="2023-02-22T21:55:12.174" v="15" actId="47"/>
        <pc:sldMkLst>
          <pc:docMk/>
          <pc:sldMk cId="1569841338" sldId="488"/>
        </pc:sldMkLst>
      </pc:sldChg>
      <pc:sldChg chg="modSp add del mod">
        <pc:chgData name="Godderidge, Gary" userId="3412effb-b342-40c9-89d2-b5699927cf09" providerId="ADAL" clId="{75393EC8-368B-45A5-BC92-8AC41E4F560E}" dt="2023-02-22T21:58:09.879" v="187" actId="47"/>
        <pc:sldMkLst>
          <pc:docMk/>
          <pc:sldMk cId="3006122150" sldId="565"/>
        </pc:sldMkLst>
        <pc:spChg chg="mod">
          <ac:chgData name="Godderidge, Gary" userId="3412effb-b342-40c9-89d2-b5699927cf09" providerId="ADAL" clId="{75393EC8-368B-45A5-BC92-8AC41E4F560E}" dt="2023-02-22T21:55:44.422" v="26" actId="27636"/>
          <ac:spMkLst>
            <pc:docMk/>
            <pc:sldMk cId="3006122150" sldId="565"/>
            <ac:spMk id="5" creationId="{23D17E51-8D9A-5E4F-CA7C-F47525D08946}"/>
          </ac:spMkLst>
        </pc:spChg>
      </pc:sldChg>
      <pc:sldChg chg="add">
        <pc:chgData name="Godderidge, Gary" userId="3412effb-b342-40c9-89d2-b5699927cf09" providerId="ADAL" clId="{75393EC8-368B-45A5-BC92-8AC41E4F560E}" dt="2023-02-22T21:59:49.774" v="199"/>
        <pc:sldMkLst>
          <pc:docMk/>
          <pc:sldMk cId="3934729747" sldId="566"/>
        </pc:sldMkLst>
      </pc:sldChg>
      <pc:sldChg chg="modSp add mod">
        <pc:chgData name="Godderidge, Gary" userId="3412effb-b342-40c9-89d2-b5699927cf09" providerId="ADAL" clId="{75393EC8-368B-45A5-BC92-8AC41E4F560E}" dt="2023-02-23T16:48:49.316" v="1145" actId="1076"/>
        <pc:sldMkLst>
          <pc:docMk/>
          <pc:sldMk cId="1211840245" sldId="572"/>
        </pc:sldMkLst>
        <pc:spChg chg="mod">
          <ac:chgData name="Godderidge, Gary" userId="3412effb-b342-40c9-89d2-b5699927cf09" providerId="ADAL" clId="{75393EC8-368B-45A5-BC92-8AC41E4F560E}" dt="2023-02-23T16:48:49.316" v="1145" actId="1076"/>
          <ac:spMkLst>
            <pc:docMk/>
            <pc:sldMk cId="1211840245" sldId="572"/>
            <ac:spMk id="2" creationId="{2511BAD7-125F-DAAD-500C-58FBD7279C54}"/>
          </ac:spMkLst>
        </pc:spChg>
        <pc:picChg chg="mod">
          <ac:chgData name="Godderidge, Gary" userId="3412effb-b342-40c9-89d2-b5699927cf09" providerId="ADAL" clId="{75393EC8-368B-45A5-BC92-8AC41E4F560E}" dt="2023-02-23T16:46:38.764" v="1135" actId="1076"/>
          <ac:picMkLst>
            <pc:docMk/>
            <pc:sldMk cId="1211840245" sldId="572"/>
            <ac:picMk id="7" creationId="{4FBBAFF2-AE6F-7713-32D9-EFF2F04E4D73}"/>
          </ac:picMkLst>
        </pc:picChg>
      </pc:sldChg>
      <pc:sldChg chg="modSp mod">
        <pc:chgData name="Godderidge, Gary" userId="3412effb-b342-40c9-89d2-b5699927cf09" providerId="ADAL" clId="{75393EC8-368B-45A5-BC92-8AC41E4F560E}" dt="2023-02-23T16:41:47.548" v="783" actId="20577"/>
        <pc:sldMkLst>
          <pc:docMk/>
          <pc:sldMk cId="1063411503" sldId="573"/>
        </pc:sldMkLst>
        <pc:spChg chg="mod">
          <ac:chgData name="Godderidge, Gary" userId="3412effb-b342-40c9-89d2-b5699927cf09" providerId="ADAL" clId="{75393EC8-368B-45A5-BC92-8AC41E4F560E}" dt="2023-02-23T16:41:47.548" v="783" actId="20577"/>
          <ac:spMkLst>
            <pc:docMk/>
            <pc:sldMk cId="1063411503" sldId="573"/>
            <ac:spMk id="5" creationId="{F954CC55-4E73-4E8B-8268-C50E682C590C}"/>
          </ac:spMkLst>
        </pc:spChg>
      </pc:sldChg>
      <pc:sldChg chg="addSp delSp modSp mod">
        <pc:chgData name="Godderidge, Gary" userId="3412effb-b342-40c9-89d2-b5699927cf09" providerId="ADAL" clId="{75393EC8-368B-45A5-BC92-8AC41E4F560E}" dt="2023-02-23T16:44:59.052" v="1132" actId="20577"/>
        <pc:sldMkLst>
          <pc:docMk/>
          <pc:sldMk cId="3285389715" sldId="616"/>
        </pc:sldMkLst>
        <pc:spChg chg="mod">
          <ac:chgData name="Godderidge, Gary" userId="3412effb-b342-40c9-89d2-b5699927cf09" providerId="ADAL" clId="{75393EC8-368B-45A5-BC92-8AC41E4F560E}" dt="2023-02-22T21:59:14.935" v="195" actId="20577"/>
          <ac:spMkLst>
            <pc:docMk/>
            <pc:sldMk cId="3285389715" sldId="616"/>
            <ac:spMk id="2" creationId="{D0846CB5-9ADE-4AA0-ACA4-0BF8F86CAF12}"/>
          </ac:spMkLst>
        </pc:spChg>
        <pc:spChg chg="add mod">
          <ac:chgData name="Godderidge, Gary" userId="3412effb-b342-40c9-89d2-b5699927cf09" providerId="ADAL" clId="{75393EC8-368B-45A5-BC92-8AC41E4F560E}" dt="2023-02-23T16:44:59.052" v="1132" actId="20577"/>
          <ac:spMkLst>
            <pc:docMk/>
            <pc:sldMk cId="3285389715" sldId="616"/>
            <ac:spMk id="5" creationId="{FB860C1E-96D6-7CC8-9193-72BA360FE284}"/>
          </ac:spMkLst>
        </pc:spChg>
        <pc:spChg chg="del mod">
          <ac:chgData name="Godderidge, Gary" userId="3412effb-b342-40c9-89d2-b5699927cf09" providerId="ADAL" clId="{75393EC8-368B-45A5-BC92-8AC41E4F560E}" dt="2023-02-22T21:59:19.496" v="198"/>
          <ac:spMkLst>
            <pc:docMk/>
            <pc:sldMk cId="3285389715" sldId="616"/>
            <ac:spMk id="7" creationId="{B9E34400-9FC7-C510-4111-FB5D000DC19E}"/>
          </ac:spMkLst>
        </pc:spChg>
      </pc:sldChg>
      <pc:sldChg chg="modSp add mod">
        <pc:chgData name="Godderidge, Gary" userId="3412effb-b342-40c9-89d2-b5699927cf09" providerId="ADAL" clId="{75393EC8-368B-45A5-BC92-8AC41E4F560E}" dt="2023-02-22T21:55:44.406" v="24" actId="27636"/>
        <pc:sldMkLst>
          <pc:docMk/>
          <pc:sldMk cId="1721341967" sldId="637"/>
        </pc:sldMkLst>
        <pc:spChg chg="mod">
          <ac:chgData name="Godderidge, Gary" userId="3412effb-b342-40c9-89d2-b5699927cf09" providerId="ADAL" clId="{75393EC8-368B-45A5-BC92-8AC41E4F560E}" dt="2023-02-22T21:55:44.406" v="24" actId="27636"/>
          <ac:spMkLst>
            <pc:docMk/>
            <pc:sldMk cId="1721341967" sldId="637"/>
            <ac:spMk id="5" creationId="{23D17E51-8D9A-5E4F-CA7C-F47525D08946}"/>
          </ac:spMkLst>
        </pc:spChg>
      </pc:sldChg>
      <pc:sldChg chg="modSp add mod">
        <pc:chgData name="Godderidge, Gary" userId="3412effb-b342-40c9-89d2-b5699927cf09" providerId="ADAL" clId="{75393EC8-368B-45A5-BC92-8AC41E4F560E}" dt="2023-02-22T21:55:44.406" v="25" actId="27636"/>
        <pc:sldMkLst>
          <pc:docMk/>
          <pc:sldMk cId="943332816" sldId="638"/>
        </pc:sldMkLst>
        <pc:spChg chg="mod">
          <ac:chgData name="Godderidge, Gary" userId="3412effb-b342-40c9-89d2-b5699927cf09" providerId="ADAL" clId="{75393EC8-368B-45A5-BC92-8AC41E4F560E}" dt="2023-02-22T21:55:44.406" v="25" actId="27636"/>
          <ac:spMkLst>
            <pc:docMk/>
            <pc:sldMk cId="943332816" sldId="638"/>
            <ac:spMk id="5" creationId="{23D17E51-8D9A-5E4F-CA7C-F47525D08946}"/>
          </ac:spMkLst>
        </pc:spChg>
      </pc:sldChg>
      <pc:sldChg chg="del">
        <pc:chgData name="Godderidge, Gary" userId="3412effb-b342-40c9-89d2-b5699927cf09" providerId="ADAL" clId="{75393EC8-368B-45A5-BC92-8AC41E4F560E}" dt="2023-02-22T21:54:56.608" v="0" actId="47"/>
        <pc:sldMkLst>
          <pc:docMk/>
          <pc:sldMk cId="3784179348" sldId="640"/>
        </pc:sldMkLst>
      </pc:sldChg>
      <pc:sldChg chg="modSp add mod">
        <pc:chgData name="Godderidge, Gary" userId="3412effb-b342-40c9-89d2-b5699927cf09" providerId="ADAL" clId="{75393EC8-368B-45A5-BC92-8AC41E4F560E}" dt="2023-02-22T21:55:44.406" v="19" actId="27636"/>
        <pc:sldMkLst>
          <pc:docMk/>
          <pc:sldMk cId="2092637147" sldId="641"/>
        </pc:sldMkLst>
        <pc:spChg chg="mod">
          <ac:chgData name="Godderidge, Gary" userId="3412effb-b342-40c9-89d2-b5699927cf09" providerId="ADAL" clId="{75393EC8-368B-45A5-BC92-8AC41E4F560E}" dt="2023-02-22T21:55:44.406" v="19" actId="27636"/>
          <ac:spMkLst>
            <pc:docMk/>
            <pc:sldMk cId="2092637147" sldId="641"/>
            <ac:spMk id="5" creationId="{23D17E51-8D9A-5E4F-CA7C-F47525D08946}"/>
          </ac:spMkLst>
        </pc:spChg>
      </pc:sldChg>
      <pc:sldChg chg="modSp add mod">
        <pc:chgData name="Godderidge, Gary" userId="3412effb-b342-40c9-89d2-b5699927cf09" providerId="ADAL" clId="{75393EC8-368B-45A5-BC92-8AC41E4F560E}" dt="2023-02-22T21:55:44.406" v="20" actId="27636"/>
        <pc:sldMkLst>
          <pc:docMk/>
          <pc:sldMk cId="2920286543" sldId="642"/>
        </pc:sldMkLst>
        <pc:spChg chg="mod">
          <ac:chgData name="Godderidge, Gary" userId="3412effb-b342-40c9-89d2-b5699927cf09" providerId="ADAL" clId="{75393EC8-368B-45A5-BC92-8AC41E4F560E}" dt="2023-02-22T21:55:44.406" v="20" actId="27636"/>
          <ac:spMkLst>
            <pc:docMk/>
            <pc:sldMk cId="2920286543" sldId="642"/>
            <ac:spMk id="5" creationId="{23D17E51-8D9A-5E4F-CA7C-F47525D08946}"/>
          </ac:spMkLst>
        </pc:spChg>
      </pc:sldChg>
      <pc:sldChg chg="modSp add mod">
        <pc:chgData name="Godderidge, Gary" userId="3412effb-b342-40c9-89d2-b5699927cf09" providerId="ADAL" clId="{75393EC8-368B-45A5-BC92-8AC41E4F560E}" dt="2023-02-22T21:55:44.406" v="21" actId="27636"/>
        <pc:sldMkLst>
          <pc:docMk/>
          <pc:sldMk cId="1537797390" sldId="643"/>
        </pc:sldMkLst>
        <pc:spChg chg="mod">
          <ac:chgData name="Godderidge, Gary" userId="3412effb-b342-40c9-89d2-b5699927cf09" providerId="ADAL" clId="{75393EC8-368B-45A5-BC92-8AC41E4F560E}" dt="2023-02-22T21:55:44.406" v="21" actId="27636"/>
          <ac:spMkLst>
            <pc:docMk/>
            <pc:sldMk cId="1537797390" sldId="643"/>
            <ac:spMk id="5" creationId="{23D17E51-8D9A-5E4F-CA7C-F47525D08946}"/>
          </ac:spMkLst>
        </pc:spChg>
      </pc:sldChg>
      <pc:sldChg chg="modSp add mod">
        <pc:chgData name="Godderidge, Gary" userId="3412effb-b342-40c9-89d2-b5699927cf09" providerId="ADAL" clId="{75393EC8-368B-45A5-BC92-8AC41E4F560E}" dt="2023-02-23T22:52:34.304" v="1736" actId="20577"/>
        <pc:sldMkLst>
          <pc:docMk/>
          <pc:sldMk cId="3261345172" sldId="644"/>
        </pc:sldMkLst>
        <pc:spChg chg="mod">
          <ac:chgData name="Godderidge, Gary" userId="3412effb-b342-40c9-89d2-b5699927cf09" providerId="ADAL" clId="{75393EC8-368B-45A5-BC92-8AC41E4F560E}" dt="2023-02-22T21:55:44.406" v="23" actId="27636"/>
          <ac:spMkLst>
            <pc:docMk/>
            <pc:sldMk cId="3261345172" sldId="644"/>
            <ac:spMk id="5" creationId="{23D17E51-8D9A-5E4F-CA7C-F47525D08946}"/>
          </ac:spMkLst>
        </pc:spChg>
        <pc:spChg chg="mod">
          <ac:chgData name="Godderidge, Gary" userId="3412effb-b342-40c9-89d2-b5699927cf09" providerId="ADAL" clId="{75393EC8-368B-45A5-BC92-8AC41E4F560E}" dt="2023-02-23T22:52:34.304" v="1736" actId="20577"/>
          <ac:spMkLst>
            <pc:docMk/>
            <pc:sldMk cId="3261345172" sldId="644"/>
            <ac:spMk id="6" creationId="{4B3C4027-44CC-E0DC-1832-B3430C9F78A2}"/>
          </ac:spMkLst>
        </pc:spChg>
      </pc:sldChg>
      <pc:sldChg chg="add">
        <pc:chgData name="Godderidge, Gary" userId="3412effb-b342-40c9-89d2-b5699927cf09" providerId="ADAL" clId="{75393EC8-368B-45A5-BC92-8AC41E4F560E}" dt="2023-02-22T21:55:44.367" v="17"/>
        <pc:sldMkLst>
          <pc:docMk/>
          <pc:sldMk cId="1238600977" sldId="645"/>
        </pc:sldMkLst>
      </pc:sldChg>
      <pc:sldChg chg="add">
        <pc:chgData name="Godderidge, Gary" userId="3412effb-b342-40c9-89d2-b5699927cf09" providerId="ADAL" clId="{75393EC8-368B-45A5-BC92-8AC41E4F560E}" dt="2023-02-22T21:55:44.367" v="17"/>
        <pc:sldMkLst>
          <pc:docMk/>
          <pc:sldMk cId="23920134" sldId="646"/>
        </pc:sldMkLst>
      </pc:sldChg>
      <pc:sldChg chg="modSp add mod">
        <pc:chgData name="Godderidge, Gary" userId="3412effb-b342-40c9-89d2-b5699927cf09" providerId="ADAL" clId="{75393EC8-368B-45A5-BC92-8AC41E4F560E}" dt="2023-02-22T21:55:44.406" v="22" actId="27636"/>
        <pc:sldMkLst>
          <pc:docMk/>
          <pc:sldMk cId="1833454201" sldId="650"/>
        </pc:sldMkLst>
        <pc:spChg chg="mod">
          <ac:chgData name="Godderidge, Gary" userId="3412effb-b342-40c9-89d2-b5699927cf09" providerId="ADAL" clId="{75393EC8-368B-45A5-BC92-8AC41E4F560E}" dt="2023-02-22T21:55:44.406" v="22" actId="27636"/>
          <ac:spMkLst>
            <pc:docMk/>
            <pc:sldMk cId="1833454201" sldId="650"/>
            <ac:spMk id="5" creationId="{23D17E51-8D9A-5E4F-CA7C-F47525D08946}"/>
          </ac:spMkLst>
        </pc:spChg>
      </pc:sldChg>
      <pc:sldChg chg="del">
        <pc:chgData name="Godderidge, Gary" userId="3412effb-b342-40c9-89d2-b5699927cf09" providerId="ADAL" clId="{75393EC8-368B-45A5-BC92-8AC41E4F560E}" dt="2023-02-22T21:55:50.942" v="27" actId="47"/>
        <pc:sldMkLst>
          <pc:docMk/>
          <pc:sldMk cId="1158239011" sldId="651"/>
        </pc:sldMkLst>
      </pc:sldChg>
      <pc:sldChg chg="del">
        <pc:chgData name="Godderidge, Gary" userId="3412effb-b342-40c9-89d2-b5699927cf09" providerId="ADAL" clId="{75393EC8-368B-45A5-BC92-8AC41E4F560E}" dt="2023-02-22T21:55:52.050" v="28" actId="47"/>
        <pc:sldMkLst>
          <pc:docMk/>
          <pc:sldMk cId="1247609949" sldId="652"/>
        </pc:sldMkLst>
      </pc:sldChg>
      <pc:sldChg chg="modSp add mod">
        <pc:chgData name="Godderidge, Gary" userId="3412effb-b342-40c9-89d2-b5699927cf09" providerId="ADAL" clId="{75393EC8-368B-45A5-BC92-8AC41E4F560E}" dt="2023-02-23T16:49:26.198" v="1166" actId="313"/>
        <pc:sldMkLst>
          <pc:docMk/>
          <pc:sldMk cId="1297816241" sldId="652"/>
        </pc:sldMkLst>
        <pc:graphicFrameChg chg="modGraphic">
          <ac:chgData name="Godderidge, Gary" userId="3412effb-b342-40c9-89d2-b5699927cf09" providerId="ADAL" clId="{75393EC8-368B-45A5-BC92-8AC41E4F560E}" dt="2023-02-23T16:49:26.198" v="1166" actId="313"/>
          <ac:graphicFrameMkLst>
            <pc:docMk/>
            <pc:sldMk cId="1297816241" sldId="652"/>
            <ac:graphicFrameMk id="6" creationId="{939FB852-ACF4-62B0-A1CA-4BC80740F34D}"/>
          </ac:graphicFrameMkLst>
        </pc:graphicFrameChg>
      </pc:sldChg>
      <pc:sldChg chg="add">
        <pc:chgData name="Godderidge, Gary" userId="3412effb-b342-40c9-89d2-b5699927cf09" providerId="ADAL" clId="{75393EC8-368B-45A5-BC92-8AC41E4F560E}" dt="2023-02-23T16:46:14.151" v="1133"/>
        <pc:sldMkLst>
          <pc:docMk/>
          <pc:sldMk cId="2236557698" sldId="653"/>
        </pc:sldMkLst>
      </pc:sldChg>
      <pc:sldChg chg="del">
        <pc:chgData name="Godderidge, Gary" userId="3412effb-b342-40c9-89d2-b5699927cf09" providerId="ADAL" clId="{75393EC8-368B-45A5-BC92-8AC41E4F560E}" dt="2023-02-22T21:55:53.116" v="29" actId="47"/>
        <pc:sldMkLst>
          <pc:docMk/>
          <pc:sldMk cId="2456656803" sldId="653"/>
        </pc:sldMkLst>
      </pc:sldChg>
      <pc:sldChg chg="del">
        <pc:chgData name="Godderidge, Gary" userId="3412effb-b342-40c9-89d2-b5699927cf09" providerId="ADAL" clId="{75393EC8-368B-45A5-BC92-8AC41E4F560E}" dt="2023-02-22T21:55:54.869" v="30" actId="47"/>
        <pc:sldMkLst>
          <pc:docMk/>
          <pc:sldMk cId="3350564378" sldId="654"/>
        </pc:sldMkLst>
      </pc:sldChg>
      <pc:sldChg chg="del">
        <pc:chgData name="Godderidge, Gary" userId="3412effb-b342-40c9-89d2-b5699927cf09" providerId="ADAL" clId="{75393EC8-368B-45A5-BC92-8AC41E4F560E}" dt="2023-02-22T21:55:55.789" v="31" actId="47"/>
        <pc:sldMkLst>
          <pc:docMk/>
          <pc:sldMk cId="3288152623" sldId="655"/>
        </pc:sldMkLst>
      </pc:sldChg>
      <pc:sldChg chg="del">
        <pc:chgData name="Godderidge, Gary" userId="3412effb-b342-40c9-89d2-b5699927cf09" providerId="ADAL" clId="{75393EC8-368B-45A5-BC92-8AC41E4F560E}" dt="2023-02-22T21:55:57.828" v="32" actId="47"/>
        <pc:sldMkLst>
          <pc:docMk/>
          <pc:sldMk cId="4207346805" sldId="656"/>
        </pc:sldMkLst>
      </pc:sldChg>
      <pc:sldChg chg="del">
        <pc:chgData name="Godderidge, Gary" userId="3412effb-b342-40c9-89d2-b5699927cf09" providerId="ADAL" clId="{75393EC8-368B-45A5-BC92-8AC41E4F560E}" dt="2023-02-22T21:55:58.925" v="33" actId="47"/>
        <pc:sldMkLst>
          <pc:docMk/>
          <pc:sldMk cId="3583743030" sldId="657"/>
        </pc:sldMkLst>
      </pc:sldChg>
      <pc:sldChg chg="del">
        <pc:chgData name="Godderidge, Gary" userId="3412effb-b342-40c9-89d2-b5699927cf09" providerId="ADAL" clId="{75393EC8-368B-45A5-BC92-8AC41E4F560E}" dt="2023-02-22T21:56:06.173" v="34" actId="47"/>
        <pc:sldMkLst>
          <pc:docMk/>
          <pc:sldMk cId="2626201036" sldId="658"/>
        </pc:sldMkLst>
      </pc:sldChg>
      <pc:sldChg chg="del">
        <pc:chgData name="Godderidge, Gary" userId="3412effb-b342-40c9-89d2-b5699927cf09" providerId="ADAL" clId="{75393EC8-368B-45A5-BC92-8AC41E4F560E}" dt="2023-02-22T21:56:06.764" v="35" actId="47"/>
        <pc:sldMkLst>
          <pc:docMk/>
          <pc:sldMk cId="1465316949" sldId="659"/>
        </pc:sldMkLst>
      </pc:sldChg>
      <pc:sldChg chg="del">
        <pc:chgData name="Godderidge, Gary" userId="3412effb-b342-40c9-89d2-b5699927cf09" providerId="ADAL" clId="{75393EC8-368B-45A5-BC92-8AC41E4F560E}" dt="2023-02-22T21:56:07.836" v="36" actId="47"/>
        <pc:sldMkLst>
          <pc:docMk/>
          <pc:sldMk cId="2346538253" sldId="660"/>
        </pc:sldMkLst>
      </pc:sldChg>
      <pc:sldChg chg="del">
        <pc:chgData name="Godderidge, Gary" userId="3412effb-b342-40c9-89d2-b5699927cf09" providerId="ADAL" clId="{75393EC8-368B-45A5-BC92-8AC41E4F560E}" dt="2023-02-23T18:36:06.808" v="1191" actId="47"/>
        <pc:sldMkLst>
          <pc:docMk/>
          <pc:sldMk cId="1221644900" sldId="661"/>
        </pc:sldMkLst>
      </pc:sldChg>
      <pc:sldChg chg="addSp delSp modSp add mod setBg delDesignElem">
        <pc:chgData name="Godderidge, Gary" userId="3412effb-b342-40c9-89d2-b5699927cf09" providerId="ADAL" clId="{75393EC8-368B-45A5-BC92-8AC41E4F560E}" dt="2023-02-23T19:48:50.035" v="1480" actId="20577"/>
        <pc:sldMkLst>
          <pc:docMk/>
          <pc:sldMk cId="765072750" sldId="663"/>
        </pc:sldMkLst>
        <pc:spChg chg="mod">
          <ac:chgData name="Godderidge, Gary" userId="3412effb-b342-40c9-89d2-b5699927cf09" providerId="ADAL" clId="{75393EC8-368B-45A5-BC92-8AC41E4F560E}" dt="2023-02-23T18:35:46.492" v="1190" actId="20577"/>
          <ac:spMkLst>
            <pc:docMk/>
            <pc:sldMk cId="765072750" sldId="663"/>
            <ac:spMk id="2" creationId="{B7A9354B-3343-4C49-848A-43FA0756CBC0}"/>
          </ac:spMkLst>
        </pc:spChg>
        <pc:spChg chg="add mod">
          <ac:chgData name="Godderidge, Gary" userId="3412effb-b342-40c9-89d2-b5699927cf09" providerId="ADAL" clId="{75393EC8-368B-45A5-BC92-8AC41E4F560E}" dt="2023-02-23T19:48:50.035" v="1480" actId="20577"/>
          <ac:spMkLst>
            <pc:docMk/>
            <pc:sldMk cId="765072750" sldId="663"/>
            <ac:spMk id="4" creationId="{83A6185D-8A64-4DF0-5A26-E05F7FD9BF22}"/>
          </ac:spMkLst>
        </pc:spChg>
        <pc:spChg chg="mod">
          <ac:chgData name="Godderidge, Gary" userId="3412effb-b342-40c9-89d2-b5699927cf09" providerId="ADAL" clId="{75393EC8-368B-45A5-BC92-8AC41E4F560E}" dt="2023-02-22T21:55:44.383" v="18" actId="27636"/>
          <ac:spMkLst>
            <pc:docMk/>
            <pc:sldMk cId="765072750" sldId="663"/>
            <ac:spMk id="5" creationId="{23D17E51-8D9A-5E4F-CA7C-F47525D08946}"/>
          </ac:spMkLst>
        </pc:spChg>
        <pc:spChg chg="del">
          <ac:chgData name="Godderidge, Gary" userId="3412effb-b342-40c9-89d2-b5699927cf09" providerId="ADAL" clId="{75393EC8-368B-45A5-BC92-8AC41E4F560E}" dt="2023-02-22T21:55:44.367" v="17"/>
          <ac:spMkLst>
            <pc:docMk/>
            <pc:sldMk cId="765072750" sldId="663"/>
            <ac:spMk id="1033" creationId="{6753252F-4873-4F63-801D-CC719279A7D5}"/>
          </ac:spMkLst>
        </pc:spChg>
        <pc:spChg chg="del">
          <ac:chgData name="Godderidge, Gary" userId="3412effb-b342-40c9-89d2-b5699927cf09" providerId="ADAL" clId="{75393EC8-368B-45A5-BC92-8AC41E4F560E}" dt="2023-02-22T21:55:44.367" v="17"/>
          <ac:spMkLst>
            <pc:docMk/>
            <pc:sldMk cId="765072750" sldId="663"/>
            <ac:spMk id="1035" creationId="{047C8CCB-F95D-4249-92DD-651249D3535A}"/>
          </ac:spMkLst>
        </pc:spChg>
      </pc:sldChg>
      <pc:sldChg chg="modSp add del mod ord">
        <pc:chgData name="Godderidge, Gary" userId="3412effb-b342-40c9-89d2-b5699927cf09" providerId="ADAL" clId="{75393EC8-368B-45A5-BC92-8AC41E4F560E}" dt="2023-02-23T16:42:36.861" v="786" actId="2696"/>
        <pc:sldMkLst>
          <pc:docMk/>
          <pc:sldMk cId="2511838418" sldId="664"/>
        </pc:sldMkLst>
        <pc:spChg chg="mod">
          <ac:chgData name="Godderidge, Gary" userId="3412effb-b342-40c9-89d2-b5699927cf09" providerId="ADAL" clId="{75393EC8-368B-45A5-BC92-8AC41E4F560E}" dt="2023-02-22T22:01:44.221" v="286" actId="1076"/>
          <ac:spMkLst>
            <pc:docMk/>
            <pc:sldMk cId="2511838418" sldId="664"/>
            <ac:spMk id="2" creationId="{D0846CB5-9ADE-4AA0-ACA4-0BF8F86CAF12}"/>
          </ac:spMkLst>
        </pc:spChg>
      </pc:sldChg>
      <pc:sldChg chg="add">
        <pc:chgData name="Godderidge, Gary" userId="3412effb-b342-40c9-89d2-b5699927cf09" providerId="ADAL" clId="{75393EC8-368B-45A5-BC92-8AC41E4F560E}" dt="2023-02-23T16:42:37.810" v="787"/>
        <pc:sldMkLst>
          <pc:docMk/>
          <pc:sldMk cId="4154678280" sldId="664"/>
        </pc:sldMkLst>
      </pc:sldChg>
      <pc:sldChg chg="addSp modSp add mod">
        <pc:chgData name="Godderidge, Gary" userId="3412effb-b342-40c9-89d2-b5699927cf09" providerId="ADAL" clId="{75393EC8-368B-45A5-BC92-8AC41E4F560E}" dt="2023-02-23T16:42:20.228" v="785" actId="14100"/>
        <pc:sldMkLst>
          <pc:docMk/>
          <pc:sldMk cId="4186493230" sldId="665"/>
        </pc:sldMkLst>
        <pc:spChg chg="mod">
          <ac:chgData name="Godderidge, Gary" userId="3412effb-b342-40c9-89d2-b5699927cf09" providerId="ADAL" clId="{75393EC8-368B-45A5-BC92-8AC41E4F560E}" dt="2023-02-23T16:40:44.636" v="721" actId="1076"/>
          <ac:spMkLst>
            <pc:docMk/>
            <pc:sldMk cId="4186493230" sldId="665"/>
            <ac:spMk id="4" creationId="{CA39AE42-1FB8-4A22-02A1-30834FA10CFC}"/>
          </ac:spMkLst>
        </pc:spChg>
        <pc:picChg chg="add mod">
          <ac:chgData name="Godderidge, Gary" userId="3412effb-b342-40c9-89d2-b5699927cf09" providerId="ADAL" clId="{75393EC8-368B-45A5-BC92-8AC41E4F560E}" dt="2023-02-23T16:42:20.228" v="785" actId="14100"/>
          <ac:picMkLst>
            <pc:docMk/>
            <pc:sldMk cId="4186493230" sldId="665"/>
            <ac:picMk id="7" creationId="{7F8E7A26-BE76-9E65-4BCE-2F83DCC3F4F7}"/>
          </ac:picMkLst>
        </pc:picChg>
        <pc:picChg chg="mod">
          <ac:chgData name="Godderidge, Gary" userId="3412effb-b342-40c9-89d2-b5699927cf09" providerId="ADAL" clId="{75393EC8-368B-45A5-BC92-8AC41E4F560E}" dt="2023-02-23T16:40:29.092" v="711" actId="1076"/>
          <ac:picMkLst>
            <pc:docMk/>
            <pc:sldMk cId="4186493230" sldId="665"/>
            <ac:picMk id="8" creationId="{3CAB17DC-410B-F95C-AFE5-EAE401C6FBDF}"/>
          </ac:picMkLst>
        </pc:picChg>
      </pc:sldChg>
      <pc:sldChg chg="addSp delSp modSp add mod ord setBg">
        <pc:chgData name="Godderidge, Gary" userId="3412effb-b342-40c9-89d2-b5699927cf09" providerId="ADAL" clId="{75393EC8-368B-45A5-BC92-8AC41E4F560E}" dt="2023-02-23T19:41:55.151" v="1467" actId="20577"/>
        <pc:sldMkLst>
          <pc:docMk/>
          <pc:sldMk cId="3664570105" sldId="666"/>
        </pc:sldMkLst>
        <pc:spChg chg="mod">
          <ac:chgData name="Godderidge, Gary" userId="3412effb-b342-40c9-89d2-b5699927cf09" providerId="ADAL" clId="{75393EC8-368B-45A5-BC92-8AC41E4F560E}" dt="2023-02-23T19:41:55.151" v="1467" actId="20577"/>
          <ac:spMkLst>
            <pc:docMk/>
            <pc:sldMk cId="3664570105" sldId="666"/>
            <ac:spMk id="2" creationId="{0DDB5BC3-A57E-405A-86CC-AFF093145FB3}"/>
          </ac:spMkLst>
        </pc:spChg>
        <pc:spChg chg="del">
          <ac:chgData name="Godderidge, Gary" userId="3412effb-b342-40c9-89d2-b5699927cf09" providerId="ADAL" clId="{75393EC8-368B-45A5-BC92-8AC41E4F560E}" dt="2023-02-23T19:19:18.536" v="1331" actId="478"/>
          <ac:spMkLst>
            <pc:docMk/>
            <pc:sldMk cId="3664570105" sldId="666"/>
            <ac:spMk id="3" creationId="{4236E73B-E552-423A-8921-DD8A46E88548}"/>
          </ac:spMkLst>
        </pc:spChg>
        <pc:spChg chg="add del mod">
          <ac:chgData name="Godderidge, Gary" userId="3412effb-b342-40c9-89d2-b5699927cf09" providerId="ADAL" clId="{75393EC8-368B-45A5-BC92-8AC41E4F560E}" dt="2023-02-23T19:19:46.014" v="1442" actId="478"/>
          <ac:spMkLst>
            <pc:docMk/>
            <pc:sldMk cId="3664570105" sldId="666"/>
            <ac:spMk id="7" creationId="{C043BBB0-15E5-2C91-A8E4-46DFCEFD0489}"/>
          </ac:spMkLst>
        </pc:spChg>
      </pc:sldChg>
    </pc:docChg>
  </pc:docChgLst>
  <pc:docChgLst>
    <pc:chgData name="Godderidge, Gary" userId="3412effb-b342-40c9-89d2-b5699927cf09" providerId="ADAL" clId="{AFF1822D-39B5-4BF1-99A4-497AC11D7AF6}"/>
    <pc:docChg chg="undo custSel addSld delSld modSld sldOrd">
      <pc:chgData name="Godderidge, Gary" userId="3412effb-b342-40c9-89d2-b5699927cf09" providerId="ADAL" clId="{AFF1822D-39B5-4BF1-99A4-497AC11D7AF6}" dt="2022-09-12T14:30:58.988" v="4820" actId="26606"/>
      <pc:docMkLst>
        <pc:docMk/>
      </pc:docMkLst>
      <pc:sldChg chg="modSp mod">
        <pc:chgData name="Godderidge, Gary" userId="3412effb-b342-40c9-89d2-b5699927cf09" providerId="ADAL" clId="{AFF1822D-39B5-4BF1-99A4-497AC11D7AF6}" dt="2022-09-06T19:47:16.407" v="2897" actId="1036"/>
        <pc:sldMkLst>
          <pc:docMk/>
          <pc:sldMk cId="1139973589" sldId="257"/>
        </pc:sldMkLst>
        <pc:spChg chg="mod">
          <ac:chgData name="Godderidge, Gary" userId="3412effb-b342-40c9-89d2-b5699927cf09" providerId="ADAL" clId="{AFF1822D-39B5-4BF1-99A4-497AC11D7AF6}" dt="2022-09-06T19:47:16.407" v="2897" actId="1036"/>
          <ac:spMkLst>
            <pc:docMk/>
            <pc:sldMk cId="1139973589" sldId="257"/>
            <ac:spMk id="2" creationId="{0DDB5BC3-A57E-405A-86CC-AFF093145FB3}"/>
          </ac:spMkLst>
        </pc:spChg>
        <pc:spChg chg="mod">
          <ac:chgData name="Godderidge, Gary" userId="3412effb-b342-40c9-89d2-b5699927cf09" providerId="ADAL" clId="{AFF1822D-39B5-4BF1-99A4-497AC11D7AF6}" dt="2022-09-06T19:46:19.674" v="2894" actId="1076"/>
          <ac:spMkLst>
            <pc:docMk/>
            <pc:sldMk cId="1139973589" sldId="257"/>
            <ac:spMk id="3" creationId="{4236E73B-E552-423A-8921-DD8A46E88548}"/>
          </ac:spMkLst>
        </pc:spChg>
      </pc:sldChg>
      <pc:sldChg chg="del">
        <pc:chgData name="Godderidge, Gary" userId="3412effb-b342-40c9-89d2-b5699927cf09" providerId="ADAL" clId="{AFF1822D-39B5-4BF1-99A4-497AC11D7AF6}" dt="2022-08-23T20:17:56.216" v="21" actId="47"/>
        <pc:sldMkLst>
          <pc:docMk/>
          <pc:sldMk cId="1365579720" sldId="263"/>
        </pc:sldMkLst>
      </pc:sldChg>
      <pc:sldChg chg="modSp mod">
        <pc:chgData name="Godderidge, Gary" userId="3412effb-b342-40c9-89d2-b5699927cf09" providerId="ADAL" clId="{AFF1822D-39B5-4BF1-99A4-497AC11D7AF6}" dt="2022-09-12T14:10:21.096" v="4375" actId="20577"/>
        <pc:sldMkLst>
          <pc:docMk/>
          <pc:sldMk cId="337048783" sldId="264"/>
        </pc:sldMkLst>
        <pc:spChg chg="mod">
          <ac:chgData name="Godderidge, Gary" userId="3412effb-b342-40c9-89d2-b5699927cf09" providerId="ADAL" clId="{AFF1822D-39B5-4BF1-99A4-497AC11D7AF6}" dt="2022-09-12T14:10:21.096" v="4375" actId="20577"/>
          <ac:spMkLst>
            <pc:docMk/>
            <pc:sldMk cId="337048783" sldId="264"/>
            <ac:spMk id="2" creationId="{8CEBA63B-6E1C-4811-8B70-20DE4435135B}"/>
          </ac:spMkLst>
        </pc:spChg>
        <pc:spChg chg="mod">
          <ac:chgData name="Godderidge, Gary" userId="3412effb-b342-40c9-89d2-b5699927cf09" providerId="ADAL" clId="{AFF1822D-39B5-4BF1-99A4-497AC11D7AF6}" dt="2022-09-12T00:53:12.817" v="4151" actId="20577"/>
          <ac:spMkLst>
            <pc:docMk/>
            <pc:sldMk cId="337048783" sldId="264"/>
            <ac:spMk id="5" creationId="{F954CC55-4E73-4E8B-8268-C50E682C590C}"/>
          </ac:spMkLst>
        </pc:spChg>
      </pc:sldChg>
      <pc:sldChg chg="modSp mod">
        <pc:chgData name="Godderidge, Gary" userId="3412effb-b342-40c9-89d2-b5699927cf09" providerId="ADAL" clId="{AFF1822D-39B5-4BF1-99A4-497AC11D7AF6}" dt="2022-09-12T01:05:09.324" v="4244" actId="27636"/>
        <pc:sldMkLst>
          <pc:docMk/>
          <pc:sldMk cId="3226727109" sldId="266"/>
        </pc:sldMkLst>
        <pc:spChg chg="mod">
          <ac:chgData name="Godderidge, Gary" userId="3412effb-b342-40c9-89d2-b5699927cf09" providerId="ADAL" clId="{AFF1822D-39B5-4BF1-99A4-497AC11D7AF6}" dt="2022-09-12T00:59:32.078" v="4156" actId="1076"/>
          <ac:spMkLst>
            <pc:docMk/>
            <pc:sldMk cId="3226727109" sldId="266"/>
            <ac:spMk id="2" creationId="{D0846CB5-9ADE-4AA0-ACA4-0BF8F86CAF12}"/>
          </ac:spMkLst>
        </pc:spChg>
        <pc:spChg chg="mod">
          <ac:chgData name="Godderidge, Gary" userId="3412effb-b342-40c9-89d2-b5699927cf09" providerId="ADAL" clId="{AFF1822D-39B5-4BF1-99A4-497AC11D7AF6}" dt="2022-09-12T01:05:09.324" v="4244" actId="27636"/>
          <ac:spMkLst>
            <pc:docMk/>
            <pc:sldMk cId="3226727109" sldId="266"/>
            <ac:spMk id="5" creationId="{52897FD5-C73A-4F97-A940-555AD4ED3CA0}"/>
          </ac:spMkLst>
        </pc:spChg>
      </pc:sldChg>
      <pc:sldChg chg="modSp mod">
        <pc:chgData name="Godderidge, Gary" userId="3412effb-b342-40c9-89d2-b5699927cf09" providerId="ADAL" clId="{AFF1822D-39B5-4BF1-99A4-497AC11D7AF6}" dt="2022-09-12T01:00:27.754" v="4174" actId="27636"/>
        <pc:sldMkLst>
          <pc:docMk/>
          <pc:sldMk cId="3251755130" sldId="267"/>
        </pc:sldMkLst>
        <pc:spChg chg="mod">
          <ac:chgData name="Godderidge, Gary" userId="3412effb-b342-40c9-89d2-b5699927cf09" providerId="ADAL" clId="{AFF1822D-39B5-4BF1-99A4-497AC11D7AF6}" dt="2022-09-12T01:00:16.426" v="4169" actId="14100"/>
          <ac:spMkLst>
            <pc:docMk/>
            <pc:sldMk cId="3251755130" sldId="267"/>
            <ac:spMk id="2" creationId="{D0846CB5-9ADE-4AA0-ACA4-0BF8F86CAF12}"/>
          </ac:spMkLst>
        </pc:spChg>
        <pc:spChg chg="mod">
          <ac:chgData name="Godderidge, Gary" userId="3412effb-b342-40c9-89d2-b5699927cf09" providerId="ADAL" clId="{AFF1822D-39B5-4BF1-99A4-497AC11D7AF6}" dt="2022-09-12T01:00:27.754" v="4174" actId="27636"/>
          <ac:spMkLst>
            <pc:docMk/>
            <pc:sldMk cId="3251755130" sldId="267"/>
            <ac:spMk id="5" creationId="{52897FD5-C73A-4F97-A940-555AD4ED3CA0}"/>
          </ac:spMkLst>
        </pc:spChg>
      </pc:sldChg>
      <pc:sldChg chg="modSp mod ord">
        <pc:chgData name="Godderidge, Gary" userId="3412effb-b342-40c9-89d2-b5699927cf09" providerId="ADAL" clId="{AFF1822D-39B5-4BF1-99A4-497AC11D7AF6}" dt="2022-09-07T22:38:26.280" v="3477" actId="20577"/>
        <pc:sldMkLst>
          <pc:docMk/>
          <pc:sldMk cId="725136819" sldId="269"/>
        </pc:sldMkLst>
        <pc:spChg chg="mod">
          <ac:chgData name="Godderidge, Gary" userId="3412effb-b342-40c9-89d2-b5699927cf09" providerId="ADAL" clId="{AFF1822D-39B5-4BF1-99A4-497AC11D7AF6}" dt="2022-09-07T22:38:26.280" v="3477" actId="20577"/>
          <ac:spMkLst>
            <pc:docMk/>
            <pc:sldMk cId="725136819" sldId="269"/>
            <ac:spMk id="5" creationId="{52897FD5-C73A-4F97-A940-555AD4ED3CA0}"/>
          </ac:spMkLst>
        </pc:spChg>
      </pc:sldChg>
      <pc:sldChg chg="modSp mod">
        <pc:chgData name="Godderidge, Gary" userId="3412effb-b342-40c9-89d2-b5699927cf09" providerId="ADAL" clId="{AFF1822D-39B5-4BF1-99A4-497AC11D7AF6}" dt="2022-09-12T01:03:10.494" v="4238" actId="20577"/>
        <pc:sldMkLst>
          <pc:docMk/>
          <pc:sldMk cId="3761422374" sldId="271"/>
        </pc:sldMkLst>
        <pc:spChg chg="mod">
          <ac:chgData name="Godderidge, Gary" userId="3412effb-b342-40c9-89d2-b5699927cf09" providerId="ADAL" clId="{AFF1822D-39B5-4BF1-99A4-497AC11D7AF6}" dt="2022-09-12T01:03:10.494" v="4238" actId="20577"/>
          <ac:spMkLst>
            <pc:docMk/>
            <pc:sldMk cId="3761422374" sldId="271"/>
            <ac:spMk id="5" creationId="{52897FD5-C73A-4F97-A940-555AD4ED3CA0}"/>
          </ac:spMkLst>
        </pc:spChg>
        <pc:picChg chg="mod">
          <ac:chgData name="Godderidge, Gary" userId="3412effb-b342-40c9-89d2-b5699927cf09" providerId="ADAL" clId="{AFF1822D-39B5-4BF1-99A4-497AC11D7AF6}" dt="2022-08-30T21:26:53.140" v="2256" actId="1076"/>
          <ac:picMkLst>
            <pc:docMk/>
            <pc:sldMk cId="3761422374" sldId="271"/>
            <ac:picMk id="7" creationId="{EF34C3FD-2ED0-4D93-A55B-7C441D7FFFA1}"/>
          </ac:picMkLst>
        </pc:picChg>
        <pc:picChg chg="mod">
          <ac:chgData name="Godderidge, Gary" userId="3412effb-b342-40c9-89d2-b5699927cf09" providerId="ADAL" clId="{AFF1822D-39B5-4BF1-99A4-497AC11D7AF6}" dt="2022-08-30T21:26:55.276" v="2257" actId="1076"/>
          <ac:picMkLst>
            <pc:docMk/>
            <pc:sldMk cId="3761422374" sldId="271"/>
            <ac:picMk id="2050" creationId="{4989C68A-FE8D-44BD-A359-92B4964BBE22}"/>
          </ac:picMkLst>
        </pc:picChg>
      </pc:sldChg>
      <pc:sldChg chg="addSp delSp modSp mod">
        <pc:chgData name="Godderidge, Gary" userId="3412effb-b342-40c9-89d2-b5699927cf09" providerId="ADAL" clId="{AFF1822D-39B5-4BF1-99A4-497AC11D7AF6}" dt="2022-09-12T14:30:21.908" v="4816" actId="1036"/>
        <pc:sldMkLst>
          <pc:docMk/>
          <pc:sldMk cId="618447034" sldId="272"/>
        </pc:sldMkLst>
        <pc:spChg chg="mod">
          <ac:chgData name="Godderidge, Gary" userId="3412effb-b342-40c9-89d2-b5699927cf09" providerId="ADAL" clId="{AFF1822D-39B5-4BF1-99A4-497AC11D7AF6}" dt="2022-09-12T14:30:05.529" v="4813" actId="1076"/>
          <ac:spMkLst>
            <pc:docMk/>
            <pc:sldMk cId="618447034" sldId="272"/>
            <ac:spMk id="2" creationId="{D0846CB5-9ADE-4AA0-ACA4-0BF8F86CAF12}"/>
          </ac:spMkLst>
        </pc:spChg>
        <pc:spChg chg="mod">
          <ac:chgData name="Godderidge, Gary" userId="3412effb-b342-40c9-89d2-b5699927cf09" providerId="ADAL" clId="{AFF1822D-39B5-4BF1-99A4-497AC11D7AF6}" dt="2022-09-12T14:30:08.289" v="4814" actId="1076"/>
          <ac:spMkLst>
            <pc:docMk/>
            <pc:sldMk cId="618447034" sldId="272"/>
            <ac:spMk id="5" creationId="{52897FD5-C73A-4F97-A940-555AD4ED3CA0}"/>
          </ac:spMkLst>
        </pc:spChg>
        <pc:picChg chg="del">
          <ac:chgData name="Godderidge, Gary" userId="3412effb-b342-40c9-89d2-b5699927cf09" providerId="ADAL" clId="{AFF1822D-39B5-4BF1-99A4-497AC11D7AF6}" dt="2022-09-12T14:29:55.950" v="4809" actId="478"/>
          <ac:picMkLst>
            <pc:docMk/>
            <pc:sldMk cId="618447034" sldId="272"/>
            <ac:picMk id="7" creationId="{C7666308-A027-4C62-9EAE-5D48B1E95BEB}"/>
          </ac:picMkLst>
        </pc:picChg>
        <pc:picChg chg="add mod">
          <ac:chgData name="Godderidge, Gary" userId="3412effb-b342-40c9-89d2-b5699927cf09" providerId="ADAL" clId="{AFF1822D-39B5-4BF1-99A4-497AC11D7AF6}" dt="2022-09-12T14:30:21.908" v="4816" actId="1036"/>
          <ac:picMkLst>
            <pc:docMk/>
            <pc:sldMk cId="618447034" sldId="272"/>
            <ac:picMk id="8" creationId="{71334284-9338-05D9-8EA5-4D099FBBA4E5}"/>
          </ac:picMkLst>
        </pc:picChg>
      </pc:sldChg>
      <pc:sldChg chg="modSp mod">
        <pc:chgData name="Godderidge, Gary" userId="3412effb-b342-40c9-89d2-b5699927cf09" providerId="ADAL" clId="{AFF1822D-39B5-4BF1-99A4-497AC11D7AF6}" dt="2022-09-12T01:03:41.056" v="4240" actId="12"/>
        <pc:sldMkLst>
          <pc:docMk/>
          <pc:sldMk cId="2090012305" sldId="273"/>
        </pc:sldMkLst>
        <pc:spChg chg="mod">
          <ac:chgData name="Godderidge, Gary" userId="3412effb-b342-40c9-89d2-b5699927cf09" providerId="ADAL" clId="{AFF1822D-39B5-4BF1-99A4-497AC11D7AF6}" dt="2022-09-12T01:03:41.056" v="4240" actId="12"/>
          <ac:spMkLst>
            <pc:docMk/>
            <pc:sldMk cId="2090012305" sldId="273"/>
            <ac:spMk id="5" creationId="{52897FD5-C73A-4F97-A940-555AD4ED3CA0}"/>
          </ac:spMkLst>
        </pc:spChg>
      </pc:sldChg>
      <pc:sldChg chg="del">
        <pc:chgData name="Godderidge, Gary" userId="3412effb-b342-40c9-89d2-b5699927cf09" providerId="ADAL" clId="{AFF1822D-39B5-4BF1-99A4-497AC11D7AF6}" dt="2022-09-12T00:52:06.739" v="4096" actId="2696"/>
        <pc:sldMkLst>
          <pc:docMk/>
          <pc:sldMk cId="4071705380" sldId="274"/>
        </pc:sldMkLst>
      </pc:sldChg>
      <pc:sldChg chg="delSp add setBg delDesignElem">
        <pc:chgData name="Godderidge, Gary" userId="3412effb-b342-40c9-89d2-b5699927cf09" providerId="ADAL" clId="{AFF1822D-39B5-4BF1-99A4-497AC11D7AF6}" dt="2022-09-12T00:52:10.508" v="4098"/>
        <pc:sldMkLst>
          <pc:docMk/>
          <pc:sldMk cId="4263437459" sldId="274"/>
        </pc:sldMkLst>
        <pc:spChg chg="del">
          <ac:chgData name="Godderidge, Gary" userId="3412effb-b342-40c9-89d2-b5699927cf09" providerId="ADAL" clId="{AFF1822D-39B5-4BF1-99A4-497AC11D7AF6}" dt="2022-09-12T00:52:10.508" v="4098"/>
          <ac:spMkLst>
            <pc:docMk/>
            <pc:sldMk cId="4263437459" sldId="274"/>
            <ac:spMk id="15" creationId="{5B6D324E-2D03-4162-AF1E-D5E32234E254}"/>
          </ac:spMkLst>
        </pc:spChg>
        <pc:spChg chg="del">
          <ac:chgData name="Godderidge, Gary" userId="3412effb-b342-40c9-89d2-b5699927cf09" providerId="ADAL" clId="{AFF1822D-39B5-4BF1-99A4-497AC11D7AF6}" dt="2022-09-12T00:52:10.508" v="4098"/>
          <ac:spMkLst>
            <pc:docMk/>
            <pc:sldMk cId="4263437459" sldId="274"/>
            <ac:spMk id="17" creationId="{0B67D982-25C5-4CC2-AA64-276BE3B2CA75}"/>
          </ac:spMkLst>
        </pc:spChg>
      </pc:sldChg>
      <pc:sldChg chg="modSp mod">
        <pc:chgData name="Godderidge, Gary" userId="3412effb-b342-40c9-89d2-b5699927cf09" providerId="ADAL" clId="{AFF1822D-39B5-4BF1-99A4-497AC11D7AF6}" dt="2022-08-30T20:32:36.888" v="720" actId="20577"/>
        <pc:sldMkLst>
          <pc:docMk/>
          <pc:sldMk cId="849860443" sldId="278"/>
        </pc:sldMkLst>
        <pc:spChg chg="mod">
          <ac:chgData name="Godderidge, Gary" userId="3412effb-b342-40c9-89d2-b5699927cf09" providerId="ADAL" clId="{AFF1822D-39B5-4BF1-99A4-497AC11D7AF6}" dt="2022-08-30T20:32:36.888" v="720" actId="20577"/>
          <ac:spMkLst>
            <pc:docMk/>
            <pc:sldMk cId="849860443" sldId="278"/>
            <ac:spMk id="10" creationId="{7C9C9576-CA46-43B5-8799-7B5806F3B6DB}"/>
          </ac:spMkLst>
        </pc:spChg>
      </pc:sldChg>
      <pc:sldChg chg="ord">
        <pc:chgData name="Godderidge, Gary" userId="3412effb-b342-40c9-89d2-b5699927cf09" providerId="ADAL" clId="{AFF1822D-39B5-4BF1-99A4-497AC11D7AF6}" dt="2022-08-30T20:38:46.382" v="1109" actId="20578"/>
        <pc:sldMkLst>
          <pc:docMk/>
          <pc:sldMk cId="4293466237" sldId="279"/>
        </pc:sldMkLst>
      </pc:sldChg>
      <pc:sldChg chg="delSp add setBg delDesignElem">
        <pc:chgData name="Godderidge, Gary" userId="3412effb-b342-40c9-89d2-b5699927cf09" providerId="ADAL" clId="{AFF1822D-39B5-4BF1-99A4-497AC11D7AF6}" dt="2022-08-23T20:17:54.189" v="20"/>
        <pc:sldMkLst>
          <pc:docMk/>
          <pc:sldMk cId="1887752962" sldId="280"/>
        </pc:sldMkLst>
        <pc:spChg chg="del">
          <ac:chgData name="Godderidge, Gary" userId="3412effb-b342-40c9-89d2-b5699927cf09" providerId="ADAL" clId="{AFF1822D-39B5-4BF1-99A4-497AC11D7AF6}" dt="2022-08-23T20:17:54.189" v="20"/>
          <ac:spMkLst>
            <pc:docMk/>
            <pc:sldMk cId="1887752962" sldId="280"/>
            <ac:spMk id="13" creationId="{F1ACBE00-0221-433D-8EA5-D9D7B45F35BE}"/>
          </ac:spMkLst>
        </pc:spChg>
        <pc:spChg chg="del">
          <ac:chgData name="Godderidge, Gary" userId="3412effb-b342-40c9-89d2-b5699927cf09" providerId="ADAL" clId="{AFF1822D-39B5-4BF1-99A4-497AC11D7AF6}" dt="2022-08-23T20:17:54.189" v="20"/>
          <ac:spMkLst>
            <pc:docMk/>
            <pc:sldMk cId="1887752962" sldId="280"/>
            <ac:spMk id="15" creationId="{EFB0C39A-F8CA-4A79-AFFC-E9780FB1991A}"/>
          </ac:spMkLst>
        </pc:spChg>
      </pc:sldChg>
      <pc:sldChg chg="addSp delSp modSp add del mod setBg delDesignElem">
        <pc:chgData name="Godderidge, Gary" userId="3412effb-b342-40c9-89d2-b5699927cf09" providerId="ADAL" clId="{AFF1822D-39B5-4BF1-99A4-497AC11D7AF6}" dt="2022-09-06T19:09:26.595" v="2599" actId="2696"/>
        <pc:sldMkLst>
          <pc:docMk/>
          <pc:sldMk cId="2131108729" sldId="281"/>
        </pc:sldMkLst>
        <pc:spChg chg="mod">
          <ac:chgData name="Godderidge, Gary" userId="3412effb-b342-40c9-89d2-b5699927cf09" providerId="ADAL" clId="{AFF1822D-39B5-4BF1-99A4-497AC11D7AF6}" dt="2022-08-26T21:41:45.237" v="658" actId="1076"/>
          <ac:spMkLst>
            <pc:docMk/>
            <pc:sldMk cId="2131108729" sldId="281"/>
            <ac:spMk id="2" creationId="{D0846CB5-9ADE-4AA0-ACA4-0BF8F86CAF12}"/>
          </ac:spMkLst>
        </pc:spChg>
        <pc:spChg chg="del">
          <ac:chgData name="Godderidge, Gary" userId="3412effb-b342-40c9-89d2-b5699927cf09" providerId="ADAL" clId="{AFF1822D-39B5-4BF1-99A4-497AC11D7AF6}" dt="2022-08-26T21:33:59.520" v="49" actId="478"/>
          <ac:spMkLst>
            <pc:docMk/>
            <pc:sldMk cId="2131108729" sldId="281"/>
            <ac:spMk id="5" creationId="{52897FD5-C73A-4F97-A940-555AD4ED3CA0}"/>
          </ac:spMkLst>
        </pc:spChg>
        <pc:spChg chg="add mod">
          <ac:chgData name="Godderidge, Gary" userId="3412effb-b342-40c9-89d2-b5699927cf09" providerId="ADAL" clId="{AFF1822D-39B5-4BF1-99A4-497AC11D7AF6}" dt="2022-08-30T20:40:55.448" v="1258" actId="1076"/>
          <ac:spMkLst>
            <pc:docMk/>
            <pc:sldMk cId="2131108729" sldId="281"/>
            <ac:spMk id="5" creationId="{A2647F3A-D0D8-566F-5C6E-638A5F637875}"/>
          </ac:spMkLst>
        </pc:spChg>
        <pc:spChg chg="add del">
          <ac:chgData name="Godderidge, Gary" userId="3412effb-b342-40c9-89d2-b5699927cf09" providerId="ADAL" clId="{AFF1822D-39B5-4BF1-99A4-497AC11D7AF6}" dt="2022-09-06T19:08:18.870" v="2585" actId="22"/>
          <ac:spMkLst>
            <pc:docMk/>
            <pc:sldMk cId="2131108729" sldId="281"/>
            <ac:spMk id="8" creationId="{30235627-450A-99FB-4F91-BAEFA6FBD61F}"/>
          </ac:spMkLst>
        </pc:spChg>
        <pc:spChg chg="del">
          <ac:chgData name="Godderidge, Gary" userId="3412effb-b342-40c9-89d2-b5699927cf09" providerId="ADAL" clId="{AFF1822D-39B5-4BF1-99A4-497AC11D7AF6}" dt="2022-08-26T21:33:39.837" v="23"/>
          <ac:spMkLst>
            <pc:docMk/>
            <pc:sldMk cId="2131108729" sldId="281"/>
            <ac:spMk id="12" creationId="{5B6D324E-2D03-4162-AF1E-D5E32234E254}"/>
          </ac:spMkLst>
        </pc:spChg>
        <pc:spChg chg="del">
          <ac:chgData name="Godderidge, Gary" userId="3412effb-b342-40c9-89d2-b5699927cf09" providerId="ADAL" clId="{AFF1822D-39B5-4BF1-99A4-497AC11D7AF6}" dt="2022-08-26T21:33:39.837" v="23"/>
          <ac:spMkLst>
            <pc:docMk/>
            <pc:sldMk cId="2131108729" sldId="281"/>
            <ac:spMk id="14" creationId="{60C2BF78-EE5B-49C7-ADD9-58CDBD13E3AA}"/>
          </ac:spMkLst>
        </pc:spChg>
        <pc:graphicFrameChg chg="add mod modGraphic">
          <ac:chgData name="Godderidge, Gary" userId="3412effb-b342-40c9-89d2-b5699927cf09" providerId="ADAL" clId="{AFF1822D-39B5-4BF1-99A4-497AC11D7AF6}" dt="2022-08-30T20:40:16.048" v="1255" actId="1076"/>
          <ac:graphicFrameMkLst>
            <pc:docMk/>
            <pc:sldMk cId="2131108729" sldId="281"/>
            <ac:graphicFrameMk id="6" creationId="{285DA302-1F26-1002-4E5B-9A39775DF7B0}"/>
          </ac:graphicFrameMkLst>
        </pc:graphicFrameChg>
        <pc:picChg chg="del">
          <ac:chgData name="Godderidge, Gary" userId="3412effb-b342-40c9-89d2-b5699927cf09" providerId="ADAL" clId="{AFF1822D-39B5-4BF1-99A4-497AC11D7AF6}" dt="2022-08-26T21:33:50.163" v="46" actId="478"/>
          <ac:picMkLst>
            <pc:docMk/>
            <pc:sldMk cId="2131108729" sldId="281"/>
            <ac:picMk id="7" creationId="{C7666308-A027-4C62-9EAE-5D48B1E95BEB}"/>
          </ac:picMkLst>
        </pc:picChg>
      </pc:sldChg>
      <pc:sldChg chg="addSp modSp add mod">
        <pc:chgData name="Godderidge, Gary" userId="3412effb-b342-40c9-89d2-b5699927cf09" providerId="ADAL" clId="{AFF1822D-39B5-4BF1-99A4-497AC11D7AF6}" dt="2022-09-12T01:44:37.904" v="4303" actId="1036"/>
        <pc:sldMkLst>
          <pc:docMk/>
          <pc:sldMk cId="3271617396" sldId="281"/>
        </pc:sldMkLst>
        <pc:spChg chg="mod">
          <ac:chgData name="Godderidge, Gary" userId="3412effb-b342-40c9-89d2-b5699927cf09" providerId="ADAL" clId="{AFF1822D-39B5-4BF1-99A4-497AC11D7AF6}" dt="2022-09-08T21:02:41.215" v="3590" actId="1076"/>
          <ac:spMkLst>
            <pc:docMk/>
            <pc:sldMk cId="3271617396" sldId="281"/>
            <ac:spMk id="5" creationId="{A2647F3A-D0D8-566F-5C6E-638A5F637875}"/>
          </ac:spMkLst>
        </pc:spChg>
        <pc:spChg chg="add mod">
          <ac:chgData name="Godderidge, Gary" userId="3412effb-b342-40c9-89d2-b5699927cf09" providerId="ADAL" clId="{AFF1822D-39B5-4BF1-99A4-497AC11D7AF6}" dt="2022-09-12T01:44:37.904" v="4303" actId="1036"/>
          <ac:spMkLst>
            <pc:docMk/>
            <pc:sldMk cId="3271617396" sldId="281"/>
            <ac:spMk id="7" creationId="{C7A9F291-2D97-FF5E-0D01-EE045B8BF124}"/>
          </ac:spMkLst>
        </pc:spChg>
        <pc:graphicFrameChg chg="mod">
          <ac:chgData name="Godderidge, Gary" userId="3412effb-b342-40c9-89d2-b5699927cf09" providerId="ADAL" clId="{AFF1822D-39B5-4BF1-99A4-497AC11D7AF6}" dt="2022-09-08T21:02:36.756" v="3589" actId="1076"/>
          <ac:graphicFrameMkLst>
            <pc:docMk/>
            <pc:sldMk cId="3271617396" sldId="281"/>
            <ac:graphicFrameMk id="6" creationId="{285DA302-1F26-1002-4E5B-9A39775DF7B0}"/>
          </ac:graphicFrameMkLst>
        </pc:graphicFrameChg>
      </pc:sldChg>
      <pc:sldChg chg="addSp delSp modSp add mod setBg">
        <pc:chgData name="Godderidge, Gary" userId="3412effb-b342-40c9-89d2-b5699927cf09" providerId="ADAL" clId="{AFF1822D-39B5-4BF1-99A4-497AC11D7AF6}" dt="2022-09-12T14:30:58.988" v="4820" actId="26606"/>
        <pc:sldMkLst>
          <pc:docMk/>
          <pc:sldMk cId="370942418" sldId="282"/>
        </pc:sldMkLst>
        <pc:spChg chg="mod">
          <ac:chgData name="Godderidge, Gary" userId="3412effb-b342-40c9-89d2-b5699927cf09" providerId="ADAL" clId="{AFF1822D-39B5-4BF1-99A4-497AC11D7AF6}" dt="2022-09-12T14:30:58.988" v="4820" actId="26606"/>
          <ac:spMkLst>
            <pc:docMk/>
            <pc:sldMk cId="370942418" sldId="282"/>
            <ac:spMk id="2" creationId="{D0846CB5-9ADE-4AA0-ACA4-0BF8F86CAF12}"/>
          </ac:spMkLst>
        </pc:spChg>
        <pc:spChg chg="mod">
          <ac:chgData name="Godderidge, Gary" userId="3412effb-b342-40c9-89d2-b5699927cf09" providerId="ADAL" clId="{AFF1822D-39B5-4BF1-99A4-497AC11D7AF6}" dt="2022-09-12T14:30:58.988" v="4820" actId="26606"/>
          <ac:spMkLst>
            <pc:docMk/>
            <pc:sldMk cId="370942418" sldId="282"/>
            <ac:spMk id="3" creationId="{7F05D73D-5DCB-47F8-931B-87B641A76FE4}"/>
          </ac:spMkLst>
        </pc:spChg>
        <pc:spChg chg="mod">
          <ac:chgData name="Godderidge, Gary" userId="3412effb-b342-40c9-89d2-b5699927cf09" providerId="ADAL" clId="{AFF1822D-39B5-4BF1-99A4-497AC11D7AF6}" dt="2022-09-12T14:30:58.988" v="4820" actId="26606"/>
          <ac:spMkLst>
            <pc:docMk/>
            <pc:sldMk cId="370942418" sldId="282"/>
            <ac:spMk id="4" creationId="{B8BF1739-A24A-4F60-A282-F0A4FAB67E31}"/>
          </ac:spMkLst>
        </pc:spChg>
        <pc:spChg chg="add mod ord">
          <ac:chgData name="Godderidge, Gary" userId="3412effb-b342-40c9-89d2-b5699927cf09" providerId="ADAL" clId="{AFF1822D-39B5-4BF1-99A4-497AC11D7AF6}" dt="2022-09-12T14:30:58.988" v="4820" actId="26606"/>
          <ac:spMkLst>
            <pc:docMk/>
            <pc:sldMk cId="370942418" sldId="282"/>
            <ac:spMk id="5" creationId="{3B6A110F-6E3B-CFCD-5844-4B4EB74F4B3A}"/>
          </ac:spMkLst>
        </pc:spChg>
        <pc:spChg chg="add">
          <ac:chgData name="Godderidge, Gary" userId="3412effb-b342-40c9-89d2-b5699927cf09" providerId="ADAL" clId="{AFF1822D-39B5-4BF1-99A4-497AC11D7AF6}" dt="2022-09-12T14:30:58.988" v="4820" actId="26606"/>
          <ac:spMkLst>
            <pc:docMk/>
            <pc:sldMk cId="370942418" sldId="282"/>
            <ac:spMk id="14" creationId="{5B6D324E-2D03-4162-AF1E-D5E32234E254}"/>
          </ac:spMkLst>
        </pc:spChg>
        <pc:graphicFrameChg chg="del">
          <ac:chgData name="Godderidge, Gary" userId="3412effb-b342-40c9-89d2-b5699927cf09" providerId="ADAL" clId="{AFF1822D-39B5-4BF1-99A4-497AC11D7AF6}" dt="2022-08-30T20:33:39.800" v="730" actId="478"/>
          <ac:graphicFrameMkLst>
            <pc:docMk/>
            <pc:sldMk cId="370942418" sldId="282"/>
            <ac:graphicFrameMk id="6" creationId="{285DA302-1F26-1002-4E5B-9A39775DF7B0}"/>
          </ac:graphicFrameMkLst>
        </pc:graphicFrameChg>
        <pc:picChg chg="add del mod">
          <ac:chgData name="Godderidge, Gary" userId="3412effb-b342-40c9-89d2-b5699927cf09" providerId="ADAL" clId="{AFF1822D-39B5-4BF1-99A4-497AC11D7AF6}" dt="2022-09-12T14:30:30.561" v="4817" actId="478"/>
          <ac:picMkLst>
            <pc:docMk/>
            <pc:sldMk cId="370942418" sldId="282"/>
            <ac:picMk id="7" creationId="{1B66E71B-F38A-DA5B-F47C-914F1A19E09E}"/>
          </ac:picMkLst>
        </pc:picChg>
        <pc:picChg chg="add mod ord">
          <ac:chgData name="Godderidge, Gary" userId="3412effb-b342-40c9-89d2-b5699927cf09" providerId="ADAL" clId="{AFF1822D-39B5-4BF1-99A4-497AC11D7AF6}" dt="2022-09-12T14:30:58.988" v="4820" actId="26606"/>
          <ac:picMkLst>
            <pc:docMk/>
            <pc:sldMk cId="370942418" sldId="282"/>
            <ac:picMk id="9" creationId="{C28D0D77-2CEF-9B20-105A-6417E7A05EE2}"/>
          </ac:picMkLst>
        </pc:picChg>
      </pc:sldChg>
      <pc:sldChg chg="modSp add mod">
        <pc:chgData name="Godderidge, Gary" userId="3412effb-b342-40c9-89d2-b5699927cf09" providerId="ADAL" clId="{AFF1822D-39B5-4BF1-99A4-497AC11D7AF6}" dt="2022-09-12T14:07:55.497" v="4352" actId="1076"/>
        <pc:sldMkLst>
          <pc:docMk/>
          <pc:sldMk cId="7141563" sldId="291"/>
        </pc:sldMkLst>
        <pc:spChg chg="mod">
          <ac:chgData name="Godderidge, Gary" userId="3412effb-b342-40c9-89d2-b5699927cf09" providerId="ADAL" clId="{AFF1822D-39B5-4BF1-99A4-497AC11D7AF6}" dt="2022-09-12T14:07:55.497" v="4352" actId="1076"/>
          <ac:spMkLst>
            <pc:docMk/>
            <pc:sldMk cId="7141563" sldId="291"/>
            <ac:spMk id="4" creationId="{00000000-0000-0000-0000-000000000000}"/>
          </ac:spMkLst>
        </pc:spChg>
        <pc:spChg chg="mod">
          <ac:chgData name="Godderidge, Gary" userId="3412effb-b342-40c9-89d2-b5699927cf09" providerId="ADAL" clId="{AFF1822D-39B5-4BF1-99A4-497AC11D7AF6}" dt="2022-09-12T14:07:28.372" v="4349" actId="1076"/>
          <ac:spMkLst>
            <pc:docMk/>
            <pc:sldMk cId="7141563" sldId="291"/>
            <ac:spMk id="5" creationId="{00000000-0000-0000-0000-000000000000}"/>
          </ac:spMkLst>
        </pc:spChg>
        <pc:spChg chg="mod">
          <ac:chgData name="Godderidge, Gary" userId="3412effb-b342-40c9-89d2-b5699927cf09" providerId="ADAL" clId="{AFF1822D-39B5-4BF1-99A4-497AC11D7AF6}" dt="2022-09-12T14:07:51.031" v="4351" actId="1076"/>
          <ac:spMkLst>
            <pc:docMk/>
            <pc:sldMk cId="7141563" sldId="291"/>
            <ac:spMk id="8" creationId="{00000000-0000-0000-0000-000000000000}"/>
          </ac:spMkLst>
        </pc:spChg>
        <pc:picChg chg="mod">
          <ac:chgData name="Godderidge, Gary" userId="3412effb-b342-40c9-89d2-b5699927cf09" providerId="ADAL" clId="{AFF1822D-39B5-4BF1-99A4-497AC11D7AF6}" dt="2022-09-12T14:07:47.600" v="4350" actId="14100"/>
          <ac:picMkLst>
            <pc:docMk/>
            <pc:sldMk cId="7141563" sldId="291"/>
            <ac:picMk id="7" creationId="{00000000-0000-0000-0000-000000000000}"/>
          </ac:picMkLst>
        </pc:picChg>
      </pc:sldChg>
      <pc:sldChg chg="add">
        <pc:chgData name="Godderidge, Gary" userId="3412effb-b342-40c9-89d2-b5699927cf09" providerId="ADAL" clId="{AFF1822D-39B5-4BF1-99A4-497AC11D7AF6}" dt="2022-08-30T20:38:17.477" v="1106"/>
        <pc:sldMkLst>
          <pc:docMk/>
          <pc:sldMk cId="97000464" sldId="317"/>
        </pc:sldMkLst>
      </pc:sldChg>
      <pc:sldChg chg="add">
        <pc:chgData name="Godderidge, Gary" userId="3412effb-b342-40c9-89d2-b5699927cf09" providerId="ADAL" clId="{AFF1822D-39B5-4BF1-99A4-497AC11D7AF6}" dt="2022-09-06T20:10:15.212" v="2968"/>
        <pc:sldMkLst>
          <pc:docMk/>
          <pc:sldMk cId="1161141636" sldId="318"/>
        </pc:sldMkLst>
      </pc:sldChg>
      <pc:sldChg chg="add del">
        <pc:chgData name="Godderidge, Gary" userId="3412effb-b342-40c9-89d2-b5699927cf09" providerId="ADAL" clId="{AFF1822D-39B5-4BF1-99A4-497AC11D7AF6}" dt="2022-09-06T20:09:48.267" v="2965"/>
        <pc:sldMkLst>
          <pc:docMk/>
          <pc:sldMk cId="1966696056" sldId="318"/>
        </pc:sldMkLst>
      </pc:sldChg>
      <pc:sldChg chg="addSp delSp modSp add del mod setBg delDesignElem">
        <pc:chgData name="Godderidge, Gary" userId="3412effb-b342-40c9-89d2-b5699927cf09" providerId="ADAL" clId="{AFF1822D-39B5-4BF1-99A4-497AC11D7AF6}" dt="2022-09-06T20:10:12.283" v="2967" actId="2696"/>
        <pc:sldMkLst>
          <pc:docMk/>
          <pc:sldMk cId="2041230614" sldId="318"/>
        </pc:sldMkLst>
        <pc:spChg chg="mod">
          <ac:chgData name="Godderidge, Gary" userId="3412effb-b342-40c9-89d2-b5699927cf09" providerId="ADAL" clId="{AFF1822D-39B5-4BF1-99A4-497AC11D7AF6}" dt="2022-08-30T20:43:42.064" v="1284" actId="20577"/>
          <ac:spMkLst>
            <pc:docMk/>
            <pc:sldMk cId="2041230614" sldId="318"/>
            <ac:spMk id="2" creationId="{D0846CB5-9ADE-4AA0-ACA4-0BF8F86CAF12}"/>
          </ac:spMkLst>
        </pc:spChg>
        <pc:spChg chg="mod">
          <ac:chgData name="Godderidge, Gary" userId="3412effb-b342-40c9-89d2-b5699927cf09" providerId="ADAL" clId="{AFF1822D-39B5-4BF1-99A4-497AC11D7AF6}" dt="2022-08-30T20:56:43.444" v="2099" actId="12"/>
          <ac:spMkLst>
            <pc:docMk/>
            <pc:sldMk cId="2041230614" sldId="318"/>
            <ac:spMk id="5" creationId="{52897FD5-C73A-4F97-A940-555AD4ED3CA0}"/>
          </ac:spMkLst>
        </pc:spChg>
        <pc:spChg chg="del">
          <ac:chgData name="Godderidge, Gary" userId="3412effb-b342-40c9-89d2-b5699927cf09" providerId="ADAL" clId="{AFF1822D-39B5-4BF1-99A4-497AC11D7AF6}" dt="2022-08-30T20:43:29.208" v="1260"/>
          <ac:spMkLst>
            <pc:docMk/>
            <pc:sldMk cId="2041230614" sldId="318"/>
            <ac:spMk id="12" creationId="{5B6D324E-2D03-4162-AF1E-D5E32234E254}"/>
          </ac:spMkLst>
        </pc:spChg>
        <pc:spChg chg="del">
          <ac:chgData name="Godderidge, Gary" userId="3412effb-b342-40c9-89d2-b5699927cf09" providerId="ADAL" clId="{AFF1822D-39B5-4BF1-99A4-497AC11D7AF6}" dt="2022-08-30T20:43:29.208" v="1260"/>
          <ac:spMkLst>
            <pc:docMk/>
            <pc:sldMk cId="2041230614" sldId="318"/>
            <ac:spMk id="14" creationId="{60C2BF78-EE5B-49C7-ADD9-58CDBD13E3AA}"/>
          </ac:spMkLst>
        </pc:spChg>
        <pc:picChg chg="del">
          <ac:chgData name="Godderidge, Gary" userId="3412effb-b342-40c9-89d2-b5699927cf09" providerId="ADAL" clId="{AFF1822D-39B5-4BF1-99A4-497AC11D7AF6}" dt="2022-08-30T20:44:25.504" v="1286" actId="478"/>
          <ac:picMkLst>
            <pc:docMk/>
            <pc:sldMk cId="2041230614" sldId="318"/>
            <ac:picMk id="7" creationId="{C7666308-A027-4C62-9EAE-5D48B1E95BEB}"/>
          </ac:picMkLst>
        </pc:picChg>
        <pc:picChg chg="add mod">
          <ac:chgData name="Godderidge, Gary" userId="3412effb-b342-40c9-89d2-b5699927cf09" providerId="ADAL" clId="{AFF1822D-39B5-4BF1-99A4-497AC11D7AF6}" dt="2022-08-30T20:49:33.584" v="1916" actId="1076"/>
          <ac:picMkLst>
            <pc:docMk/>
            <pc:sldMk cId="2041230614" sldId="318"/>
            <ac:picMk id="8" creationId="{453B14C5-2564-52B2-A87C-F56129E2BC35}"/>
          </ac:picMkLst>
        </pc:picChg>
      </pc:sldChg>
      <pc:sldChg chg="add del">
        <pc:chgData name="Godderidge, Gary" userId="3412effb-b342-40c9-89d2-b5699927cf09" providerId="ADAL" clId="{AFF1822D-39B5-4BF1-99A4-497AC11D7AF6}" dt="2022-09-06T20:09:48.267" v="2965"/>
        <pc:sldMkLst>
          <pc:docMk/>
          <pc:sldMk cId="1411446780" sldId="319"/>
        </pc:sldMkLst>
      </pc:sldChg>
      <pc:sldChg chg="delSp modSp add del mod">
        <pc:chgData name="Godderidge, Gary" userId="3412effb-b342-40c9-89d2-b5699927cf09" providerId="ADAL" clId="{AFF1822D-39B5-4BF1-99A4-497AC11D7AF6}" dt="2022-09-06T20:10:12.283" v="2967" actId="2696"/>
        <pc:sldMkLst>
          <pc:docMk/>
          <pc:sldMk cId="2163469899" sldId="319"/>
        </pc:sldMkLst>
        <pc:spChg chg="mod">
          <ac:chgData name="Godderidge, Gary" userId="3412effb-b342-40c9-89d2-b5699927cf09" providerId="ADAL" clId="{AFF1822D-39B5-4BF1-99A4-497AC11D7AF6}" dt="2022-08-30T20:51:28.225" v="2097" actId="20577"/>
          <ac:spMkLst>
            <pc:docMk/>
            <pc:sldMk cId="2163469899" sldId="319"/>
            <ac:spMk id="2" creationId="{D0846CB5-9ADE-4AA0-ACA4-0BF8F86CAF12}"/>
          </ac:spMkLst>
        </pc:spChg>
        <pc:spChg chg="mod">
          <ac:chgData name="Godderidge, Gary" userId="3412effb-b342-40c9-89d2-b5699927cf09" providerId="ADAL" clId="{AFF1822D-39B5-4BF1-99A4-497AC11D7AF6}" dt="2022-08-30T21:18:50.129" v="2253" actId="20577"/>
          <ac:spMkLst>
            <pc:docMk/>
            <pc:sldMk cId="2163469899" sldId="319"/>
            <ac:spMk id="5" creationId="{52897FD5-C73A-4F97-A940-555AD4ED3CA0}"/>
          </ac:spMkLst>
        </pc:spChg>
        <pc:picChg chg="del mod">
          <ac:chgData name="Godderidge, Gary" userId="3412effb-b342-40c9-89d2-b5699927cf09" providerId="ADAL" clId="{AFF1822D-39B5-4BF1-99A4-497AC11D7AF6}" dt="2022-08-30T20:46:38.917" v="1527" actId="478"/>
          <ac:picMkLst>
            <pc:docMk/>
            <pc:sldMk cId="2163469899" sldId="319"/>
            <ac:picMk id="8" creationId="{453B14C5-2564-52B2-A87C-F56129E2BC35}"/>
          </ac:picMkLst>
        </pc:picChg>
      </pc:sldChg>
      <pc:sldChg chg="add">
        <pc:chgData name="Godderidge, Gary" userId="3412effb-b342-40c9-89d2-b5699927cf09" providerId="ADAL" clId="{AFF1822D-39B5-4BF1-99A4-497AC11D7AF6}" dt="2022-09-06T20:10:15.212" v="2968"/>
        <pc:sldMkLst>
          <pc:docMk/>
          <pc:sldMk cId="3667815511" sldId="319"/>
        </pc:sldMkLst>
      </pc:sldChg>
      <pc:sldChg chg="add">
        <pc:chgData name="Godderidge, Gary" userId="3412effb-b342-40c9-89d2-b5699927cf09" providerId="ADAL" clId="{AFF1822D-39B5-4BF1-99A4-497AC11D7AF6}" dt="2022-09-06T20:10:15.212" v="2968"/>
        <pc:sldMkLst>
          <pc:docMk/>
          <pc:sldMk cId="273482799" sldId="320"/>
        </pc:sldMkLst>
      </pc:sldChg>
      <pc:sldChg chg="add del">
        <pc:chgData name="Godderidge, Gary" userId="3412effb-b342-40c9-89d2-b5699927cf09" providerId="ADAL" clId="{AFF1822D-39B5-4BF1-99A4-497AC11D7AF6}" dt="2022-09-06T20:09:48.267" v="2965"/>
        <pc:sldMkLst>
          <pc:docMk/>
          <pc:sldMk cId="924720845" sldId="320"/>
        </pc:sldMkLst>
      </pc:sldChg>
      <pc:sldChg chg="addSp delSp modSp add del mod">
        <pc:chgData name="Godderidge, Gary" userId="3412effb-b342-40c9-89d2-b5699927cf09" providerId="ADAL" clId="{AFF1822D-39B5-4BF1-99A4-497AC11D7AF6}" dt="2022-09-06T20:10:12.283" v="2967" actId="2696"/>
        <pc:sldMkLst>
          <pc:docMk/>
          <pc:sldMk cId="3322056330" sldId="320"/>
        </pc:sldMkLst>
        <pc:spChg chg="mod">
          <ac:chgData name="Godderidge, Gary" userId="3412effb-b342-40c9-89d2-b5699927cf09" providerId="ADAL" clId="{AFF1822D-39B5-4BF1-99A4-497AC11D7AF6}" dt="2022-08-30T21:05:31.546" v="2117" actId="20577"/>
          <ac:spMkLst>
            <pc:docMk/>
            <pc:sldMk cId="3322056330" sldId="320"/>
            <ac:spMk id="2" creationId="{D0846CB5-9ADE-4AA0-ACA4-0BF8F86CAF12}"/>
          </ac:spMkLst>
        </pc:spChg>
        <pc:spChg chg="del mod">
          <ac:chgData name="Godderidge, Gary" userId="3412effb-b342-40c9-89d2-b5699927cf09" providerId="ADAL" clId="{AFF1822D-39B5-4BF1-99A4-497AC11D7AF6}" dt="2022-08-30T21:05:57.239" v="2122" actId="478"/>
          <ac:spMkLst>
            <pc:docMk/>
            <pc:sldMk cId="3322056330" sldId="320"/>
            <ac:spMk id="5" creationId="{52897FD5-C73A-4F97-A940-555AD4ED3CA0}"/>
          </ac:spMkLst>
        </pc:spChg>
        <pc:spChg chg="add mod">
          <ac:chgData name="Godderidge, Gary" userId="3412effb-b342-40c9-89d2-b5699927cf09" providerId="ADAL" clId="{AFF1822D-39B5-4BF1-99A4-497AC11D7AF6}" dt="2022-08-30T21:06:44.933" v="2130" actId="207"/>
          <ac:spMkLst>
            <pc:docMk/>
            <pc:sldMk cId="3322056330" sldId="320"/>
            <ac:spMk id="8" creationId="{B309C72C-4BFD-FB20-0139-2D1DD9479F99}"/>
          </ac:spMkLst>
        </pc:spChg>
        <pc:picChg chg="add mod">
          <ac:chgData name="Godderidge, Gary" userId="3412effb-b342-40c9-89d2-b5699927cf09" providerId="ADAL" clId="{AFF1822D-39B5-4BF1-99A4-497AC11D7AF6}" dt="2022-08-30T21:06:01.633" v="2124" actId="1076"/>
          <ac:picMkLst>
            <pc:docMk/>
            <pc:sldMk cId="3322056330" sldId="320"/>
            <ac:picMk id="7" creationId="{9B75335B-7A4F-0478-9188-6C04E0AC2BCF}"/>
          </ac:picMkLst>
        </pc:picChg>
      </pc:sldChg>
      <pc:sldChg chg="add del">
        <pc:chgData name="Godderidge, Gary" userId="3412effb-b342-40c9-89d2-b5699927cf09" providerId="ADAL" clId="{AFF1822D-39B5-4BF1-99A4-497AC11D7AF6}" dt="2022-08-30T21:05:35.868" v="2119"/>
        <pc:sldMkLst>
          <pc:docMk/>
          <pc:sldMk cId="773329724" sldId="321"/>
        </pc:sldMkLst>
      </pc:sldChg>
      <pc:sldChg chg="add">
        <pc:chgData name="Godderidge, Gary" userId="3412effb-b342-40c9-89d2-b5699927cf09" providerId="ADAL" clId="{AFF1822D-39B5-4BF1-99A4-497AC11D7AF6}" dt="2022-09-06T20:10:15.212" v="2968"/>
        <pc:sldMkLst>
          <pc:docMk/>
          <pc:sldMk cId="1617282406" sldId="321"/>
        </pc:sldMkLst>
      </pc:sldChg>
      <pc:sldChg chg="addSp delSp modSp add del mod">
        <pc:chgData name="Godderidge, Gary" userId="3412effb-b342-40c9-89d2-b5699927cf09" providerId="ADAL" clId="{AFF1822D-39B5-4BF1-99A4-497AC11D7AF6}" dt="2022-09-06T20:10:12.283" v="2967" actId="2696"/>
        <pc:sldMkLst>
          <pc:docMk/>
          <pc:sldMk cId="3184719592" sldId="321"/>
        </pc:sldMkLst>
        <pc:spChg chg="mod">
          <ac:chgData name="Godderidge, Gary" userId="3412effb-b342-40c9-89d2-b5699927cf09" providerId="ADAL" clId="{AFF1822D-39B5-4BF1-99A4-497AC11D7AF6}" dt="2022-08-30T21:08:35.305" v="2204" actId="14100"/>
          <ac:spMkLst>
            <pc:docMk/>
            <pc:sldMk cId="3184719592" sldId="321"/>
            <ac:spMk id="2" creationId="{D0846CB5-9ADE-4AA0-ACA4-0BF8F86CAF12}"/>
          </ac:spMkLst>
        </pc:spChg>
        <pc:spChg chg="del">
          <ac:chgData name="Godderidge, Gary" userId="3412effb-b342-40c9-89d2-b5699927cf09" providerId="ADAL" clId="{AFF1822D-39B5-4BF1-99A4-497AC11D7AF6}" dt="2022-08-30T21:07:36.012" v="2135" actId="478"/>
          <ac:spMkLst>
            <pc:docMk/>
            <pc:sldMk cId="3184719592" sldId="321"/>
            <ac:spMk id="8" creationId="{B309C72C-4BFD-FB20-0139-2D1DD9479F99}"/>
          </ac:spMkLst>
        </pc:spChg>
        <pc:picChg chg="add mod">
          <ac:chgData name="Godderidge, Gary" userId="3412effb-b342-40c9-89d2-b5699927cf09" providerId="ADAL" clId="{AFF1822D-39B5-4BF1-99A4-497AC11D7AF6}" dt="2022-08-30T21:07:34.450" v="2134" actId="1076"/>
          <ac:picMkLst>
            <pc:docMk/>
            <pc:sldMk cId="3184719592" sldId="321"/>
            <ac:picMk id="6" creationId="{D438ABA0-62A4-5D9E-3F84-613837F11CD6}"/>
          </ac:picMkLst>
        </pc:picChg>
        <pc:picChg chg="del">
          <ac:chgData name="Godderidge, Gary" userId="3412effb-b342-40c9-89d2-b5699927cf09" providerId="ADAL" clId="{AFF1822D-39B5-4BF1-99A4-497AC11D7AF6}" dt="2022-08-30T21:07:20.697" v="2132" actId="478"/>
          <ac:picMkLst>
            <pc:docMk/>
            <pc:sldMk cId="3184719592" sldId="321"/>
            <ac:picMk id="7" creationId="{9B75335B-7A4F-0478-9188-6C04E0AC2BCF}"/>
          </ac:picMkLst>
        </pc:picChg>
      </pc:sldChg>
      <pc:sldChg chg="add del">
        <pc:chgData name="Godderidge, Gary" userId="3412effb-b342-40c9-89d2-b5699927cf09" providerId="ADAL" clId="{AFF1822D-39B5-4BF1-99A4-497AC11D7AF6}" dt="2022-09-06T20:09:48.267" v="2965"/>
        <pc:sldMkLst>
          <pc:docMk/>
          <pc:sldMk cId="3690886963" sldId="321"/>
        </pc:sldMkLst>
      </pc:sldChg>
      <pc:sldChg chg="add">
        <pc:chgData name="Godderidge, Gary" userId="3412effb-b342-40c9-89d2-b5699927cf09" providerId="ADAL" clId="{AFF1822D-39B5-4BF1-99A4-497AC11D7AF6}" dt="2022-09-06T20:10:15.212" v="2968"/>
        <pc:sldMkLst>
          <pc:docMk/>
          <pc:sldMk cId="1877730362" sldId="322"/>
        </pc:sldMkLst>
      </pc:sldChg>
      <pc:sldChg chg="addSp delSp modSp add del mod">
        <pc:chgData name="Godderidge, Gary" userId="3412effb-b342-40c9-89d2-b5699927cf09" providerId="ADAL" clId="{AFF1822D-39B5-4BF1-99A4-497AC11D7AF6}" dt="2022-09-06T20:10:12.283" v="2967" actId="2696"/>
        <pc:sldMkLst>
          <pc:docMk/>
          <pc:sldMk cId="2975594667" sldId="322"/>
        </pc:sldMkLst>
        <pc:spChg chg="mod">
          <ac:chgData name="Godderidge, Gary" userId="3412effb-b342-40c9-89d2-b5699927cf09" providerId="ADAL" clId="{AFF1822D-39B5-4BF1-99A4-497AC11D7AF6}" dt="2022-08-30T21:08:47.777" v="2216" actId="14100"/>
          <ac:spMkLst>
            <pc:docMk/>
            <pc:sldMk cId="2975594667" sldId="322"/>
            <ac:spMk id="2" creationId="{D0846CB5-9ADE-4AA0-ACA4-0BF8F86CAF12}"/>
          </ac:spMkLst>
        </pc:spChg>
        <pc:picChg chg="del">
          <ac:chgData name="Godderidge, Gary" userId="3412effb-b342-40c9-89d2-b5699927cf09" providerId="ADAL" clId="{AFF1822D-39B5-4BF1-99A4-497AC11D7AF6}" dt="2022-08-30T21:07:40.389" v="2137" actId="478"/>
          <ac:picMkLst>
            <pc:docMk/>
            <pc:sldMk cId="2975594667" sldId="322"/>
            <ac:picMk id="6" creationId="{D438ABA0-62A4-5D9E-3F84-613837F11CD6}"/>
          </ac:picMkLst>
        </pc:picChg>
        <pc:picChg chg="add mod">
          <ac:chgData name="Godderidge, Gary" userId="3412effb-b342-40c9-89d2-b5699927cf09" providerId="ADAL" clId="{AFF1822D-39B5-4BF1-99A4-497AC11D7AF6}" dt="2022-08-30T21:08:04.929" v="2139" actId="1076"/>
          <ac:picMkLst>
            <pc:docMk/>
            <pc:sldMk cId="2975594667" sldId="322"/>
            <ac:picMk id="7" creationId="{16E20920-F21D-E9E8-4A3D-8D26F6EB018F}"/>
          </ac:picMkLst>
        </pc:picChg>
      </pc:sldChg>
      <pc:sldChg chg="add del">
        <pc:chgData name="Godderidge, Gary" userId="3412effb-b342-40c9-89d2-b5699927cf09" providerId="ADAL" clId="{AFF1822D-39B5-4BF1-99A4-497AC11D7AF6}" dt="2022-09-06T20:09:48.267" v="2965"/>
        <pc:sldMkLst>
          <pc:docMk/>
          <pc:sldMk cId="3575885174" sldId="322"/>
        </pc:sldMkLst>
      </pc:sldChg>
      <pc:sldChg chg="add">
        <pc:chgData name="Godderidge, Gary" userId="3412effb-b342-40c9-89d2-b5699927cf09" providerId="ADAL" clId="{AFF1822D-39B5-4BF1-99A4-497AC11D7AF6}" dt="2022-09-06T20:11:01.012" v="2970"/>
        <pc:sldMkLst>
          <pc:docMk/>
          <pc:sldMk cId="2007192261" sldId="323"/>
        </pc:sldMkLst>
      </pc:sldChg>
      <pc:sldChg chg="delSp modSp add del mod setBg delDesignElem">
        <pc:chgData name="Godderidge, Gary" userId="3412effb-b342-40c9-89d2-b5699927cf09" providerId="ADAL" clId="{AFF1822D-39B5-4BF1-99A4-497AC11D7AF6}" dt="2022-09-06T20:10:57.996" v="2969" actId="2696"/>
        <pc:sldMkLst>
          <pc:docMk/>
          <pc:sldMk cId="2438091848" sldId="323"/>
        </pc:sldMkLst>
        <pc:spChg chg="mod">
          <ac:chgData name="Godderidge, Gary" userId="3412effb-b342-40c9-89d2-b5699927cf09" providerId="ADAL" clId="{AFF1822D-39B5-4BF1-99A4-497AC11D7AF6}" dt="2022-09-06T20:07:23.472" v="2962" actId="12"/>
          <ac:spMkLst>
            <pc:docMk/>
            <pc:sldMk cId="2438091848" sldId="323"/>
            <ac:spMk id="5" creationId="{52897FD5-C73A-4F97-A940-555AD4ED3CA0}"/>
          </ac:spMkLst>
        </pc:spChg>
        <pc:spChg chg="del">
          <ac:chgData name="Godderidge, Gary" userId="3412effb-b342-40c9-89d2-b5699927cf09" providerId="ADAL" clId="{AFF1822D-39B5-4BF1-99A4-497AC11D7AF6}" dt="2022-08-30T21:27:36.265" v="2262"/>
          <ac:spMkLst>
            <pc:docMk/>
            <pc:sldMk cId="2438091848" sldId="323"/>
            <ac:spMk id="12" creationId="{5B6D324E-2D03-4162-AF1E-D5E32234E254}"/>
          </ac:spMkLst>
        </pc:spChg>
        <pc:spChg chg="del">
          <ac:chgData name="Godderidge, Gary" userId="3412effb-b342-40c9-89d2-b5699927cf09" providerId="ADAL" clId="{AFF1822D-39B5-4BF1-99A4-497AC11D7AF6}" dt="2022-08-30T21:27:36.265" v="2262"/>
          <ac:spMkLst>
            <pc:docMk/>
            <pc:sldMk cId="2438091848" sldId="323"/>
            <ac:spMk id="14" creationId="{0B67D982-25C5-4CC2-AA64-276BE3B2CA75}"/>
          </ac:spMkLst>
        </pc:spChg>
      </pc:sldChg>
      <pc:sldChg chg="addSp delSp modSp add mod">
        <pc:chgData name="Godderidge, Gary" userId="3412effb-b342-40c9-89d2-b5699927cf09" providerId="ADAL" clId="{AFF1822D-39B5-4BF1-99A4-497AC11D7AF6}" dt="2022-09-12T01:01:30.419" v="4209" actId="20577"/>
        <pc:sldMkLst>
          <pc:docMk/>
          <pc:sldMk cId="1516697398" sldId="324"/>
        </pc:sldMkLst>
        <pc:spChg chg="mod">
          <ac:chgData name="Godderidge, Gary" userId="3412effb-b342-40c9-89d2-b5699927cf09" providerId="ADAL" clId="{AFF1822D-39B5-4BF1-99A4-497AC11D7AF6}" dt="2022-08-31T14:28:50.115" v="2286" actId="20577"/>
          <ac:spMkLst>
            <pc:docMk/>
            <pc:sldMk cId="1516697398" sldId="324"/>
            <ac:spMk id="2" creationId="{D0846CB5-9ADE-4AA0-ACA4-0BF8F86CAF12}"/>
          </ac:spMkLst>
        </pc:spChg>
        <pc:spChg chg="del">
          <ac:chgData name="Godderidge, Gary" userId="3412effb-b342-40c9-89d2-b5699927cf09" providerId="ADAL" clId="{AFF1822D-39B5-4BF1-99A4-497AC11D7AF6}" dt="2022-08-31T14:28:53.729" v="2287" actId="478"/>
          <ac:spMkLst>
            <pc:docMk/>
            <pc:sldMk cId="1516697398" sldId="324"/>
            <ac:spMk id="5" creationId="{A2647F3A-D0D8-566F-5C6E-638A5F637875}"/>
          </ac:spMkLst>
        </pc:spChg>
        <pc:spChg chg="add mod">
          <ac:chgData name="Godderidge, Gary" userId="3412effb-b342-40c9-89d2-b5699927cf09" providerId="ADAL" clId="{AFF1822D-39B5-4BF1-99A4-497AC11D7AF6}" dt="2022-09-12T01:01:30.419" v="4209" actId="20577"/>
          <ac:spMkLst>
            <pc:docMk/>
            <pc:sldMk cId="1516697398" sldId="324"/>
            <ac:spMk id="8" creationId="{D6D57327-A999-EBA9-BF32-666F1BE11A4A}"/>
          </ac:spMkLst>
        </pc:spChg>
        <pc:spChg chg="add mod">
          <ac:chgData name="Godderidge, Gary" userId="3412effb-b342-40c9-89d2-b5699927cf09" providerId="ADAL" clId="{AFF1822D-39B5-4BF1-99A4-497AC11D7AF6}" dt="2022-09-07T22:31:47.216" v="3449" actId="12"/>
          <ac:spMkLst>
            <pc:docMk/>
            <pc:sldMk cId="1516697398" sldId="324"/>
            <ac:spMk id="10" creationId="{528BFEDE-F519-6541-60FF-1B58B027A307}"/>
          </ac:spMkLst>
        </pc:spChg>
        <pc:graphicFrameChg chg="del modGraphic">
          <ac:chgData name="Godderidge, Gary" userId="3412effb-b342-40c9-89d2-b5699927cf09" providerId="ADAL" clId="{AFF1822D-39B5-4BF1-99A4-497AC11D7AF6}" dt="2022-08-31T14:28:44.329" v="2265" actId="478"/>
          <ac:graphicFrameMkLst>
            <pc:docMk/>
            <pc:sldMk cId="1516697398" sldId="324"/>
            <ac:graphicFrameMk id="6" creationId="{285DA302-1F26-1002-4E5B-9A39775DF7B0}"/>
          </ac:graphicFrameMkLst>
        </pc:graphicFrameChg>
        <pc:picChg chg="add mod modCrop">
          <ac:chgData name="Godderidge, Gary" userId="3412effb-b342-40c9-89d2-b5699927cf09" providerId="ADAL" clId="{AFF1822D-39B5-4BF1-99A4-497AC11D7AF6}" dt="2022-09-06T19:15:48.422" v="2848" actId="1076"/>
          <ac:picMkLst>
            <pc:docMk/>
            <pc:sldMk cId="1516697398" sldId="324"/>
            <ac:picMk id="6" creationId="{BFDEAB21-70DD-F740-FB05-94877903DA51}"/>
          </ac:picMkLst>
        </pc:picChg>
      </pc:sldChg>
      <pc:sldChg chg="addSp delSp modSp add mod setBg delDesignElem">
        <pc:chgData name="Godderidge, Gary" userId="3412effb-b342-40c9-89d2-b5699927cf09" providerId="ADAL" clId="{AFF1822D-39B5-4BF1-99A4-497AC11D7AF6}" dt="2022-09-12T01:05:24.351" v="4246" actId="1076"/>
        <pc:sldMkLst>
          <pc:docMk/>
          <pc:sldMk cId="3516021220" sldId="325"/>
        </pc:sldMkLst>
        <pc:spChg chg="mod">
          <ac:chgData name="Godderidge, Gary" userId="3412effb-b342-40c9-89d2-b5699927cf09" providerId="ADAL" clId="{AFF1822D-39B5-4BF1-99A4-497AC11D7AF6}" dt="2022-09-12T00:59:49.503" v="4161" actId="1076"/>
          <ac:spMkLst>
            <pc:docMk/>
            <pc:sldMk cId="3516021220" sldId="325"/>
            <ac:spMk id="2" creationId="{D0846CB5-9ADE-4AA0-ACA4-0BF8F86CAF12}"/>
          </ac:spMkLst>
        </pc:spChg>
        <pc:spChg chg="mod">
          <ac:chgData name="Godderidge, Gary" userId="3412effb-b342-40c9-89d2-b5699927cf09" providerId="ADAL" clId="{AFF1822D-39B5-4BF1-99A4-497AC11D7AF6}" dt="2022-09-06T19:00:14.167" v="2550" actId="26606"/>
          <ac:spMkLst>
            <pc:docMk/>
            <pc:sldMk cId="3516021220" sldId="325"/>
            <ac:spMk id="3" creationId="{7F05D73D-5DCB-47F8-931B-87B641A76FE4}"/>
          </ac:spMkLst>
        </pc:spChg>
        <pc:spChg chg="mod">
          <ac:chgData name="Godderidge, Gary" userId="3412effb-b342-40c9-89d2-b5699927cf09" providerId="ADAL" clId="{AFF1822D-39B5-4BF1-99A4-497AC11D7AF6}" dt="2022-09-06T19:00:14.167" v="2550" actId="26606"/>
          <ac:spMkLst>
            <pc:docMk/>
            <pc:sldMk cId="3516021220" sldId="325"/>
            <ac:spMk id="4" creationId="{B8BF1739-A24A-4F60-A282-F0A4FAB67E31}"/>
          </ac:spMkLst>
        </pc:spChg>
        <pc:spChg chg="mod ord">
          <ac:chgData name="Godderidge, Gary" userId="3412effb-b342-40c9-89d2-b5699927cf09" providerId="ADAL" clId="{AFF1822D-39B5-4BF1-99A4-497AC11D7AF6}" dt="2022-09-12T01:05:24.351" v="4246" actId="1076"/>
          <ac:spMkLst>
            <pc:docMk/>
            <pc:sldMk cId="3516021220" sldId="325"/>
            <ac:spMk id="5" creationId="{52897FD5-C73A-4F97-A940-555AD4ED3CA0}"/>
          </ac:spMkLst>
        </pc:spChg>
        <pc:spChg chg="add">
          <ac:chgData name="Godderidge, Gary" userId="3412effb-b342-40c9-89d2-b5699927cf09" providerId="ADAL" clId="{AFF1822D-39B5-4BF1-99A4-497AC11D7AF6}" dt="2022-09-06T19:00:14.167" v="2550" actId="26606"/>
          <ac:spMkLst>
            <pc:docMk/>
            <pc:sldMk cId="3516021220" sldId="325"/>
            <ac:spMk id="12" creationId="{5B6D324E-2D03-4162-AF1E-D5E32234E254}"/>
          </ac:spMkLst>
        </pc:spChg>
        <pc:spChg chg="del">
          <ac:chgData name="Godderidge, Gary" userId="3412effb-b342-40c9-89d2-b5699927cf09" providerId="ADAL" clId="{AFF1822D-39B5-4BF1-99A4-497AC11D7AF6}" dt="2022-09-06T18:54:50.476" v="2484"/>
          <ac:spMkLst>
            <pc:docMk/>
            <pc:sldMk cId="3516021220" sldId="325"/>
            <ac:spMk id="13" creationId="{5B6D324E-2D03-4162-AF1E-D5E32234E254}"/>
          </ac:spMkLst>
        </pc:spChg>
        <pc:spChg chg="del">
          <ac:chgData name="Godderidge, Gary" userId="3412effb-b342-40c9-89d2-b5699927cf09" providerId="ADAL" clId="{AFF1822D-39B5-4BF1-99A4-497AC11D7AF6}" dt="2022-09-06T18:54:50.476" v="2484"/>
          <ac:spMkLst>
            <pc:docMk/>
            <pc:sldMk cId="3516021220" sldId="325"/>
            <ac:spMk id="15" creationId="{60C2BF78-EE5B-49C7-ADD9-58CDBD13E3AA}"/>
          </ac:spMkLst>
        </pc:spChg>
        <pc:picChg chg="add mod">
          <ac:chgData name="Godderidge, Gary" userId="3412effb-b342-40c9-89d2-b5699927cf09" providerId="ADAL" clId="{AFF1822D-39B5-4BF1-99A4-497AC11D7AF6}" dt="2022-09-06T19:00:14.167" v="2550" actId="26606"/>
          <ac:picMkLst>
            <pc:docMk/>
            <pc:sldMk cId="3516021220" sldId="325"/>
            <ac:picMk id="7" creationId="{82D1B96D-02EA-6101-E4DC-3B9EC76C378E}"/>
          </ac:picMkLst>
        </pc:picChg>
        <pc:picChg chg="del">
          <ac:chgData name="Godderidge, Gary" userId="3412effb-b342-40c9-89d2-b5699927cf09" providerId="ADAL" clId="{AFF1822D-39B5-4BF1-99A4-497AC11D7AF6}" dt="2022-09-06T18:56:05.160" v="2547" actId="478"/>
          <ac:picMkLst>
            <pc:docMk/>
            <pc:sldMk cId="3516021220" sldId="325"/>
            <ac:picMk id="8" creationId="{967B0C3B-C65D-47BE-A086-DA1504A66736}"/>
          </ac:picMkLst>
        </pc:picChg>
      </pc:sldChg>
      <pc:sldChg chg="addSp delSp modSp add mod setBg">
        <pc:chgData name="Godderidge, Gary" userId="3412effb-b342-40c9-89d2-b5699927cf09" providerId="ADAL" clId="{AFF1822D-39B5-4BF1-99A4-497AC11D7AF6}" dt="2022-09-06T19:14:30.271" v="2841" actId="26606"/>
        <pc:sldMkLst>
          <pc:docMk/>
          <pc:sldMk cId="734998384" sldId="326"/>
        </pc:sldMkLst>
        <pc:spChg chg="mod">
          <ac:chgData name="Godderidge, Gary" userId="3412effb-b342-40c9-89d2-b5699927cf09" providerId="ADAL" clId="{AFF1822D-39B5-4BF1-99A4-497AC11D7AF6}" dt="2022-09-06T19:14:30.271" v="2841" actId="26606"/>
          <ac:spMkLst>
            <pc:docMk/>
            <pc:sldMk cId="734998384" sldId="326"/>
            <ac:spMk id="2" creationId="{D0846CB5-9ADE-4AA0-ACA4-0BF8F86CAF12}"/>
          </ac:spMkLst>
        </pc:spChg>
        <pc:spChg chg="mod">
          <ac:chgData name="Godderidge, Gary" userId="3412effb-b342-40c9-89d2-b5699927cf09" providerId="ADAL" clId="{AFF1822D-39B5-4BF1-99A4-497AC11D7AF6}" dt="2022-09-06T19:14:30.271" v="2841" actId="26606"/>
          <ac:spMkLst>
            <pc:docMk/>
            <pc:sldMk cId="734998384" sldId="326"/>
            <ac:spMk id="3" creationId="{7F05D73D-5DCB-47F8-931B-87B641A76FE4}"/>
          </ac:spMkLst>
        </pc:spChg>
        <pc:spChg chg="mod">
          <ac:chgData name="Godderidge, Gary" userId="3412effb-b342-40c9-89d2-b5699927cf09" providerId="ADAL" clId="{AFF1822D-39B5-4BF1-99A4-497AC11D7AF6}" dt="2022-09-06T19:14:30.271" v="2841" actId="26606"/>
          <ac:spMkLst>
            <pc:docMk/>
            <pc:sldMk cId="734998384" sldId="326"/>
            <ac:spMk id="4" creationId="{B8BF1739-A24A-4F60-A282-F0A4FAB67E31}"/>
          </ac:spMkLst>
        </pc:spChg>
        <pc:spChg chg="mod ord">
          <ac:chgData name="Godderidge, Gary" userId="3412effb-b342-40c9-89d2-b5699927cf09" providerId="ADAL" clId="{AFF1822D-39B5-4BF1-99A4-497AC11D7AF6}" dt="2022-09-06T19:14:30.271" v="2841" actId="26606"/>
          <ac:spMkLst>
            <pc:docMk/>
            <pc:sldMk cId="734998384" sldId="326"/>
            <ac:spMk id="8" creationId="{D6D57327-A999-EBA9-BF32-666F1BE11A4A}"/>
          </ac:spMkLst>
        </pc:spChg>
        <pc:spChg chg="del">
          <ac:chgData name="Godderidge, Gary" userId="3412effb-b342-40c9-89d2-b5699927cf09" providerId="ADAL" clId="{AFF1822D-39B5-4BF1-99A4-497AC11D7AF6}" dt="2022-09-06T19:10:19.725" v="2721" actId="478"/>
          <ac:spMkLst>
            <pc:docMk/>
            <pc:sldMk cId="734998384" sldId="326"/>
            <ac:spMk id="10" creationId="{528BFEDE-F519-6541-60FF-1B58B027A307}"/>
          </ac:spMkLst>
        </pc:spChg>
        <pc:spChg chg="add">
          <ac:chgData name="Godderidge, Gary" userId="3412effb-b342-40c9-89d2-b5699927cf09" providerId="ADAL" clId="{AFF1822D-39B5-4BF1-99A4-497AC11D7AF6}" dt="2022-09-06T19:14:30.271" v="2841" actId="26606"/>
          <ac:spMkLst>
            <pc:docMk/>
            <pc:sldMk cId="734998384" sldId="326"/>
            <ac:spMk id="13" creationId="{5B6D324E-2D03-4162-AF1E-D5E32234E254}"/>
          </ac:spMkLst>
        </pc:spChg>
        <pc:picChg chg="add mod">
          <ac:chgData name="Godderidge, Gary" userId="3412effb-b342-40c9-89d2-b5699927cf09" providerId="ADAL" clId="{AFF1822D-39B5-4BF1-99A4-497AC11D7AF6}" dt="2022-09-06T19:14:30.271" v="2841" actId="26606"/>
          <ac:picMkLst>
            <pc:docMk/>
            <pc:sldMk cId="734998384" sldId="326"/>
            <ac:picMk id="6" creationId="{D7AE23D7-CFBD-CC91-2D12-437E3FD3B17A}"/>
          </ac:picMkLst>
        </pc:picChg>
      </pc:sldChg>
      <pc:sldChg chg="addSp delSp modSp add mod">
        <pc:chgData name="Godderidge, Gary" userId="3412effb-b342-40c9-89d2-b5699927cf09" providerId="ADAL" clId="{AFF1822D-39B5-4BF1-99A4-497AC11D7AF6}" dt="2022-09-12T14:17:16.757" v="4584" actId="20577"/>
        <pc:sldMkLst>
          <pc:docMk/>
          <pc:sldMk cId="985530689" sldId="327"/>
        </pc:sldMkLst>
        <pc:spChg chg="mod">
          <ac:chgData name="Godderidge, Gary" userId="3412effb-b342-40c9-89d2-b5699927cf09" providerId="ADAL" clId="{AFF1822D-39B5-4BF1-99A4-497AC11D7AF6}" dt="2022-09-12T14:17:16.757" v="4584" actId="20577"/>
          <ac:spMkLst>
            <pc:docMk/>
            <pc:sldMk cId="985530689" sldId="327"/>
            <ac:spMk id="2" creationId="{D0846CB5-9ADE-4AA0-ACA4-0BF8F86CAF12}"/>
          </ac:spMkLst>
        </pc:spChg>
        <pc:spChg chg="mod">
          <ac:chgData name="Godderidge, Gary" userId="3412effb-b342-40c9-89d2-b5699927cf09" providerId="ADAL" clId="{AFF1822D-39B5-4BF1-99A4-497AC11D7AF6}" dt="2022-09-08T21:30:54.720" v="3805" actId="20577"/>
          <ac:spMkLst>
            <pc:docMk/>
            <pc:sldMk cId="985530689" sldId="327"/>
            <ac:spMk id="8" creationId="{D6D57327-A999-EBA9-BF32-666F1BE11A4A}"/>
          </ac:spMkLst>
        </pc:spChg>
        <pc:spChg chg="del">
          <ac:chgData name="Godderidge, Gary" userId="3412effb-b342-40c9-89d2-b5699927cf09" providerId="ADAL" clId="{AFF1822D-39B5-4BF1-99A4-497AC11D7AF6}" dt="2022-09-07T22:26:01.299" v="3231" actId="478"/>
          <ac:spMkLst>
            <pc:docMk/>
            <pc:sldMk cId="985530689" sldId="327"/>
            <ac:spMk id="10" creationId="{528BFEDE-F519-6541-60FF-1B58B027A307}"/>
          </ac:spMkLst>
        </pc:spChg>
        <pc:picChg chg="del">
          <ac:chgData name="Godderidge, Gary" userId="3412effb-b342-40c9-89d2-b5699927cf09" providerId="ADAL" clId="{AFF1822D-39B5-4BF1-99A4-497AC11D7AF6}" dt="2022-09-07T22:22:47.780" v="3094" actId="478"/>
          <ac:picMkLst>
            <pc:docMk/>
            <pc:sldMk cId="985530689" sldId="327"/>
            <ac:picMk id="6" creationId="{BFDEAB21-70DD-F740-FB05-94877903DA51}"/>
          </ac:picMkLst>
        </pc:picChg>
        <pc:picChg chg="add mod modCrop">
          <ac:chgData name="Godderidge, Gary" userId="3412effb-b342-40c9-89d2-b5699927cf09" providerId="ADAL" clId="{AFF1822D-39B5-4BF1-99A4-497AC11D7AF6}" dt="2022-09-07T22:24:48.404" v="3101" actId="1076"/>
          <ac:picMkLst>
            <pc:docMk/>
            <pc:sldMk cId="985530689" sldId="327"/>
            <ac:picMk id="7" creationId="{3027EAE4-B5F1-6CEF-5FE7-876E5C49408E}"/>
          </ac:picMkLst>
        </pc:picChg>
      </pc:sldChg>
      <pc:sldChg chg="addSp delSp modSp add mod">
        <pc:chgData name="Godderidge, Gary" userId="3412effb-b342-40c9-89d2-b5699927cf09" providerId="ADAL" clId="{AFF1822D-39B5-4BF1-99A4-497AC11D7AF6}" dt="2022-09-12T14:17:45.852" v="4633" actId="20577"/>
        <pc:sldMkLst>
          <pc:docMk/>
          <pc:sldMk cId="3196885573" sldId="328"/>
        </pc:sldMkLst>
        <pc:spChg chg="mod">
          <ac:chgData name="Godderidge, Gary" userId="3412effb-b342-40c9-89d2-b5699927cf09" providerId="ADAL" clId="{AFF1822D-39B5-4BF1-99A4-497AC11D7AF6}" dt="2022-09-12T14:17:45.852" v="4633" actId="20577"/>
          <ac:spMkLst>
            <pc:docMk/>
            <pc:sldMk cId="3196885573" sldId="328"/>
            <ac:spMk id="2" creationId="{D0846CB5-9ADE-4AA0-ACA4-0BF8F86CAF12}"/>
          </ac:spMkLst>
        </pc:spChg>
        <pc:spChg chg="add mod">
          <ac:chgData name="Godderidge, Gary" userId="3412effb-b342-40c9-89d2-b5699927cf09" providerId="ADAL" clId="{AFF1822D-39B5-4BF1-99A4-497AC11D7AF6}" dt="2022-09-07T22:26:42.394" v="3253" actId="1076"/>
          <ac:spMkLst>
            <pc:docMk/>
            <pc:sldMk cId="3196885573" sldId="328"/>
            <ac:spMk id="5" creationId="{D82A4EED-FFD1-C451-8EDF-E1FE1C528E66}"/>
          </ac:spMkLst>
        </pc:spChg>
        <pc:spChg chg="add mod">
          <ac:chgData name="Godderidge, Gary" userId="3412effb-b342-40c9-89d2-b5699927cf09" providerId="ADAL" clId="{AFF1822D-39B5-4BF1-99A4-497AC11D7AF6}" dt="2022-09-07T22:29:56.506" v="3407" actId="1076"/>
          <ac:spMkLst>
            <pc:docMk/>
            <pc:sldMk cId="3196885573" sldId="328"/>
            <ac:spMk id="6" creationId="{B5E18832-3778-CC8C-9DAC-F0D2858038FA}"/>
          </ac:spMkLst>
        </pc:spChg>
        <pc:spChg chg="mod">
          <ac:chgData name="Godderidge, Gary" userId="3412effb-b342-40c9-89d2-b5699927cf09" providerId="ADAL" clId="{AFF1822D-39B5-4BF1-99A4-497AC11D7AF6}" dt="2022-09-08T21:33:16.401" v="3935" actId="20577"/>
          <ac:spMkLst>
            <pc:docMk/>
            <pc:sldMk cId="3196885573" sldId="328"/>
            <ac:spMk id="8" creationId="{D6D57327-A999-EBA9-BF32-666F1BE11A4A}"/>
          </ac:spMkLst>
        </pc:spChg>
        <pc:picChg chg="del">
          <ac:chgData name="Godderidge, Gary" userId="3412effb-b342-40c9-89d2-b5699927cf09" providerId="ADAL" clId="{AFF1822D-39B5-4BF1-99A4-497AC11D7AF6}" dt="2022-09-07T22:26:12.940" v="3233" actId="478"/>
          <ac:picMkLst>
            <pc:docMk/>
            <pc:sldMk cId="3196885573" sldId="328"/>
            <ac:picMk id="7" creationId="{3027EAE4-B5F1-6CEF-5FE7-876E5C49408E}"/>
          </ac:picMkLst>
        </pc:picChg>
      </pc:sldChg>
      <pc:sldChg chg="modSp add mod modAnim">
        <pc:chgData name="Godderidge, Gary" userId="3412effb-b342-40c9-89d2-b5699927cf09" providerId="ADAL" clId="{AFF1822D-39B5-4BF1-99A4-497AC11D7AF6}" dt="2022-09-12T01:06:42.184" v="4300" actId="20577"/>
        <pc:sldMkLst>
          <pc:docMk/>
          <pc:sldMk cId="3302885493" sldId="342"/>
        </pc:sldMkLst>
        <pc:spChg chg="mod">
          <ac:chgData name="Godderidge, Gary" userId="3412effb-b342-40c9-89d2-b5699927cf09" providerId="ADAL" clId="{AFF1822D-39B5-4BF1-99A4-497AC11D7AF6}" dt="2022-09-12T01:06:18.433" v="4274" actId="20577"/>
          <ac:spMkLst>
            <pc:docMk/>
            <pc:sldMk cId="3302885493" sldId="342"/>
            <ac:spMk id="2" creationId="{D0846CB5-9ADE-4AA0-ACA4-0BF8F86CAF12}"/>
          </ac:spMkLst>
        </pc:spChg>
        <pc:spChg chg="mod">
          <ac:chgData name="Godderidge, Gary" userId="3412effb-b342-40c9-89d2-b5699927cf09" providerId="ADAL" clId="{AFF1822D-39B5-4BF1-99A4-497AC11D7AF6}" dt="2022-09-12T01:06:42.184" v="4300" actId="20577"/>
          <ac:spMkLst>
            <pc:docMk/>
            <pc:sldMk cId="3302885493" sldId="342"/>
            <ac:spMk id="7" creationId="{A455DD04-D980-483D-89AE-6A11D370DB0A}"/>
          </ac:spMkLst>
        </pc:spChg>
      </pc:sldChg>
      <pc:sldChg chg="modSp add mod">
        <pc:chgData name="Godderidge, Gary" userId="3412effb-b342-40c9-89d2-b5699927cf09" providerId="ADAL" clId="{AFF1822D-39B5-4BF1-99A4-497AC11D7AF6}" dt="2022-09-12T01:06:26.749" v="4298" actId="20577"/>
        <pc:sldMkLst>
          <pc:docMk/>
          <pc:sldMk cId="4178913657" sldId="343"/>
        </pc:sldMkLst>
        <pc:spChg chg="mod">
          <ac:chgData name="Godderidge, Gary" userId="3412effb-b342-40c9-89d2-b5699927cf09" providerId="ADAL" clId="{AFF1822D-39B5-4BF1-99A4-497AC11D7AF6}" dt="2022-09-12T01:06:26.749" v="4298" actId="20577"/>
          <ac:spMkLst>
            <pc:docMk/>
            <pc:sldMk cId="4178913657" sldId="343"/>
            <ac:spMk id="2" creationId="{D0846CB5-9ADE-4AA0-ACA4-0BF8F86CAF12}"/>
          </ac:spMkLst>
        </pc:spChg>
      </pc:sldChg>
      <pc:sldChg chg="addSp delSp modSp add mod ord setBg">
        <pc:chgData name="Godderidge, Gary" userId="3412effb-b342-40c9-89d2-b5699927cf09" providerId="ADAL" clId="{AFF1822D-39B5-4BF1-99A4-497AC11D7AF6}" dt="2022-09-12T14:17:06.636" v="4553" actId="14100"/>
        <pc:sldMkLst>
          <pc:docMk/>
          <pc:sldMk cId="2133149516" sldId="344"/>
        </pc:sldMkLst>
        <pc:spChg chg="mod">
          <ac:chgData name="Godderidge, Gary" userId="3412effb-b342-40c9-89d2-b5699927cf09" providerId="ADAL" clId="{AFF1822D-39B5-4BF1-99A4-497AC11D7AF6}" dt="2022-09-12T14:17:06.636" v="4553" actId="14100"/>
          <ac:spMkLst>
            <pc:docMk/>
            <pc:sldMk cId="2133149516" sldId="344"/>
            <ac:spMk id="2" creationId="{D0846CB5-9ADE-4AA0-ACA4-0BF8F86CAF12}"/>
          </ac:spMkLst>
        </pc:spChg>
        <pc:spChg chg="mod">
          <ac:chgData name="Godderidge, Gary" userId="3412effb-b342-40c9-89d2-b5699927cf09" providerId="ADAL" clId="{AFF1822D-39B5-4BF1-99A4-497AC11D7AF6}" dt="2022-09-08T21:17:57.654" v="3727" actId="26606"/>
          <ac:spMkLst>
            <pc:docMk/>
            <pc:sldMk cId="2133149516" sldId="344"/>
            <ac:spMk id="8" creationId="{D6D57327-A999-EBA9-BF32-666F1BE11A4A}"/>
          </ac:spMkLst>
        </pc:spChg>
        <pc:spChg chg="add">
          <ac:chgData name="Godderidge, Gary" userId="3412effb-b342-40c9-89d2-b5699927cf09" providerId="ADAL" clId="{AFF1822D-39B5-4BF1-99A4-497AC11D7AF6}" dt="2022-09-08T21:17:57.654" v="3727" actId="26606"/>
          <ac:spMkLst>
            <pc:docMk/>
            <pc:sldMk cId="2133149516" sldId="344"/>
            <ac:spMk id="13" creationId="{5B6D324E-2D03-4162-AF1E-D5E32234E254}"/>
          </ac:spMkLst>
        </pc:spChg>
        <pc:spChg chg="add">
          <ac:chgData name="Godderidge, Gary" userId="3412effb-b342-40c9-89d2-b5699927cf09" providerId="ADAL" clId="{AFF1822D-39B5-4BF1-99A4-497AC11D7AF6}" dt="2022-09-08T21:17:57.654" v="3727" actId="26606"/>
          <ac:spMkLst>
            <pc:docMk/>
            <pc:sldMk cId="2133149516" sldId="344"/>
            <ac:spMk id="15" creationId="{0B67D982-25C5-4CC2-AA64-276BE3B2CA75}"/>
          </ac:spMkLst>
        </pc:spChg>
        <pc:picChg chg="add mod">
          <ac:chgData name="Godderidge, Gary" userId="3412effb-b342-40c9-89d2-b5699927cf09" providerId="ADAL" clId="{AFF1822D-39B5-4BF1-99A4-497AC11D7AF6}" dt="2022-09-08T21:17:57.654" v="3727" actId="26606"/>
          <ac:picMkLst>
            <pc:docMk/>
            <pc:sldMk cId="2133149516" sldId="344"/>
            <ac:picMk id="6" creationId="{E2E85129-2395-0BBE-CCD0-42DA35A53D40}"/>
          </ac:picMkLst>
        </pc:picChg>
        <pc:picChg chg="del">
          <ac:chgData name="Godderidge, Gary" userId="3412effb-b342-40c9-89d2-b5699927cf09" providerId="ADAL" clId="{AFF1822D-39B5-4BF1-99A4-497AC11D7AF6}" dt="2022-09-08T21:17:32.536" v="3725" actId="478"/>
          <ac:picMkLst>
            <pc:docMk/>
            <pc:sldMk cId="2133149516" sldId="344"/>
            <ac:picMk id="7" creationId="{3027EAE4-B5F1-6CEF-5FE7-876E5C49408E}"/>
          </ac:picMkLst>
        </pc:picChg>
      </pc:sldChg>
      <pc:sldChg chg="add del">
        <pc:chgData name="Godderidge, Gary" userId="3412effb-b342-40c9-89d2-b5699927cf09" providerId="ADAL" clId="{AFF1822D-39B5-4BF1-99A4-497AC11D7AF6}" dt="2022-09-08T21:13:39.488" v="3651"/>
        <pc:sldMkLst>
          <pc:docMk/>
          <pc:sldMk cId="1962154446" sldId="345"/>
        </pc:sldMkLst>
      </pc:sldChg>
      <pc:sldChg chg="addSp delSp modSp add mod setBg delDesignElem">
        <pc:chgData name="Godderidge, Gary" userId="3412effb-b342-40c9-89d2-b5699927cf09" providerId="ADAL" clId="{AFF1822D-39B5-4BF1-99A4-497AC11D7AF6}" dt="2022-09-12T14:23:58.016" v="4710" actId="1076"/>
        <pc:sldMkLst>
          <pc:docMk/>
          <pc:sldMk cId="2569145076" sldId="345"/>
        </pc:sldMkLst>
        <pc:spChg chg="mod">
          <ac:chgData name="Godderidge, Gary" userId="3412effb-b342-40c9-89d2-b5699927cf09" providerId="ADAL" clId="{AFF1822D-39B5-4BF1-99A4-497AC11D7AF6}" dt="2022-09-12T01:00:45.592" v="4177" actId="14100"/>
          <ac:spMkLst>
            <pc:docMk/>
            <pc:sldMk cId="2569145076" sldId="345"/>
            <ac:spMk id="2" creationId="{D0846CB5-9ADE-4AA0-ACA4-0BF8F86CAF12}"/>
          </ac:spMkLst>
        </pc:spChg>
        <pc:spChg chg="mod">
          <ac:chgData name="Godderidge, Gary" userId="3412effb-b342-40c9-89d2-b5699927cf09" providerId="ADAL" clId="{AFF1822D-39B5-4BF1-99A4-497AC11D7AF6}" dt="2022-09-12T14:23:58.016" v="4710" actId="1076"/>
          <ac:spMkLst>
            <pc:docMk/>
            <pc:sldMk cId="2569145076" sldId="345"/>
            <ac:spMk id="5" creationId="{52897FD5-C73A-4F97-A940-555AD4ED3CA0}"/>
          </ac:spMkLst>
        </pc:spChg>
        <pc:spChg chg="del">
          <ac:chgData name="Godderidge, Gary" userId="3412effb-b342-40c9-89d2-b5699927cf09" providerId="ADAL" clId="{AFF1822D-39B5-4BF1-99A4-497AC11D7AF6}" dt="2022-09-12T00:48:42.358" v="3974"/>
          <ac:spMkLst>
            <pc:docMk/>
            <pc:sldMk cId="2569145076" sldId="345"/>
            <ac:spMk id="12" creationId="{5B6D324E-2D03-4162-AF1E-D5E32234E254}"/>
          </ac:spMkLst>
        </pc:spChg>
        <pc:spChg chg="add del">
          <ac:chgData name="Godderidge, Gary" userId="3412effb-b342-40c9-89d2-b5699927cf09" providerId="ADAL" clId="{AFF1822D-39B5-4BF1-99A4-497AC11D7AF6}" dt="2022-09-12T00:51:01.775" v="4081" actId="26606"/>
          <ac:spMkLst>
            <pc:docMk/>
            <pc:sldMk cId="2569145076" sldId="345"/>
            <ac:spMk id="1031" creationId="{5B6D324E-2D03-4162-AF1E-D5E32234E254}"/>
          </ac:spMkLst>
        </pc:spChg>
        <pc:picChg chg="del">
          <ac:chgData name="Godderidge, Gary" userId="3412effb-b342-40c9-89d2-b5699927cf09" providerId="ADAL" clId="{AFF1822D-39B5-4BF1-99A4-497AC11D7AF6}" dt="2022-09-12T00:49:52.446" v="4078" actId="478"/>
          <ac:picMkLst>
            <pc:docMk/>
            <pc:sldMk cId="2569145076" sldId="345"/>
            <ac:picMk id="7" creationId="{F017E06E-02C3-43FD-9223-B55F1398A65A}"/>
          </ac:picMkLst>
        </pc:picChg>
        <pc:picChg chg="add del mod ord">
          <ac:chgData name="Godderidge, Gary" userId="3412effb-b342-40c9-89d2-b5699927cf09" providerId="ADAL" clId="{AFF1822D-39B5-4BF1-99A4-497AC11D7AF6}" dt="2022-09-12T14:13:33.092" v="4380" actId="478"/>
          <ac:picMkLst>
            <pc:docMk/>
            <pc:sldMk cId="2569145076" sldId="345"/>
            <ac:picMk id="1026" creationId="{2D314F83-7600-E96E-D59A-943BCB2CEE23}"/>
          </ac:picMkLst>
        </pc:picChg>
        <pc:picChg chg="add mod">
          <ac:chgData name="Godderidge, Gary" userId="3412effb-b342-40c9-89d2-b5699927cf09" providerId="ADAL" clId="{AFF1822D-39B5-4BF1-99A4-497AC11D7AF6}" dt="2022-09-12T14:13:36.978" v="4381" actId="1076"/>
          <ac:picMkLst>
            <pc:docMk/>
            <pc:sldMk cId="2569145076" sldId="345"/>
            <ac:picMk id="1028" creationId="{9D550F5D-3AAB-8855-E628-E32EE07B4B60}"/>
          </ac:picMkLst>
        </pc:picChg>
      </pc:sldChg>
      <pc:sldChg chg="delSp modSp add mod">
        <pc:chgData name="Godderidge, Gary" userId="3412effb-b342-40c9-89d2-b5699927cf09" providerId="ADAL" clId="{AFF1822D-39B5-4BF1-99A4-497AC11D7AF6}" dt="2022-09-12T14:19:02.420" v="4709" actId="20577"/>
        <pc:sldMkLst>
          <pc:docMk/>
          <pc:sldMk cId="1440146800" sldId="393"/>
        </pc:sldMkLst>
        <pc:spChg chg="mod">
          <ac:chgData name="Godderidge, Gary" userId="3412effb-b342-40c9-89d2-b5699927cf09" providerId="ADAL" clId="{AFF1822D-39B5-4BF1-99A4-497AC11D7AF6}" dt="2022-09-12T14:06:13.675" v="4315" actId="20577"/>
          <ac:spMkLst>
            <pc:docMk/>
            <pc:sldMk cId="1440146800" sldId="393"/>
            <ac:spMk id="2" creationId="{3FE583E1-B588-D84F-A3C4-AF81A4CA28EC}"/>
          </ac:spMkLst>
        </pc:spChg>
        <pc:spChg chg="mod">
          <ac:chgData name="Godderidge, Gary" userId="3412effb-b342-40c9-89d2-b5699927cf09" providerId="ADAL" clId="{AFF1822D-39B5-4BF1-99A4-497AC11D7AF6}" dt="2022-09-12T14:19:02.420" v="4709" actId="20577"/>
          <ac:spMkLst>
            <pc:docMk/>
            <pc:sldMk cId="1440146800" sldId="393"/>
            <ac:spMk id="3" creationId="{1385C487-097D-B146-BA49-242904A7055A}"/>
          </ac:spMkLst>
        </pc:spChg>
        <pc:picChg chg="del">
          <ac:chgData name="Godderidge, Gary" userId="3412effb-b342-40c9-89d2-b5699927cf09" providerId="ADAL" clId="{AFF1822D-39B5-4BF1-99A4-497AC11D7AF6}" dt="2022-09-12T14:06:17.674" v="4316" actId="478"/>
          <ac:picMkLst>
            <pc:docMk/>
            <pc:sldMk cId="1440146800" sldId="393"/>
            <ac:picMk id="5" creationId="{342F6CCE-2107-4CD6-8831-C7C5681C8459}"/>
          </ac:picMkLst>
        </pc:picChg>
      </pc:sldChg>
    </pc:docChg>
  </pc:docChgLst>
  <pc:docChgLst>
    <pc:chgData name="Godderidge, Gary" userId="3412effb-b342-40c9-89d2-b5699927cf09" providerId="ADAL" clId="{8CE4DCF6-FFD0-4BF0-B5A1-6F6BAD177952}"/>
    <pc:docChg chg="undo custSel addSld delSld modSld sldOrd">
      <pc:chgData name="Godderidge, Gary" userId="3412effb-b342-40c9-89d2-b5699927cf09" providerId="ADAL" clId="{8CE4DCF6-FFD0-4BF0-B5A1-6F6BAD177952}" dt="2023-01-24T21:02:35.099" v="822" actId="20577"/>
      <pc:docMkLst>
        <pc:docMk/>
      </pc:docMkLst>
      <pc:sldChg chg="modSp mod">
        <pc:chgData name="Godderidge, Gary" userId="3412effb-b342-40c9-89d2-b5699927cf09" providerId="ADAL" clId="{8CE4DCF6-FFD0-4BF0-B5A1-6F6BAD177952}" dt="2023-01-23T20:16:02.631" v="45" actId="27636"/>
        <pc:sldMkLst>
          <pc:docMk/>
          <pc:sldMk cId="1139973589" sldId="257"/>
        </pc:sldMkLst>
        <pc:spChg chg="mod">
          <ac:chgData name="Godderidge, Gary" userId="3412effb-b342-40c9-89d2-b5699927cf09" providerId="ADAL" clId="{8CE4DCF6-FFD0-4BF0-B5A1-6F6BAD177952}" dt="2023-01-23T20:16:02.631" v="45" actId="27636"/>
          <ac:spMkLst>
            <pc:docMk/>
            <pc:sldMk cId="1139973589" sldId="257"/>
            <ac:spMk id="2" creationId="{0DDB5BC3-A57E-405A-86CC-AFF093145FB3}"/>
          </ac:spMkLst>
        </pc:spChg>
        <pc:spChg chg="mod">
          <ac:chgData name="Godderidge, Gary" userId="3412effb-b342-40c9-89d2-b5699927cf09" providerId="ADAL" clId="{8CE4DCF6-FFD0-4BF0-B5A1-6F6BAD177952}" dt="2023-01-23T20:15:49.945" v="40" actId="1076"/>
          <ac:spMkLst>
            <pc:docMk/>
            <pc:sldMk cId="1139973589" sldId="257"/>
            <ac:spMk id="3" creationId="{4236E73B-E552-423A-8921-DD8A46E88548}"/>
          </ac:spMkLst>
        </pc:spChg>
      </pc:sldChg>
      <pc:sldChg chg="del">
        <pc:chgData name="Godderidge, Gary" userId="3412effb-b342-40c9-89d2-b5699927cf09" providerId="ADAL" clId="{8CE4DCF6-FFD0-4BF0-B5A1-6F6BAD177952}" dt="2023-01-23T20:18:07.509" v="103" actId="47"/>
        <pc:sldMkLst>
          <pc:docMk/>
          <pc:sldMk cId="3795600557" sldId="317"/>
        </pc:sldMkLst>
      </pc:sldChg>
      <pc:sldChg chg="add">
        <pc:chgData name="Godderidge, Gary" userId="3412effb-b342-40c9-89d2-b5699927cf09" providerId="ADAL" clId="{8CE4DCF6-FFD0-4BF0-B5A1-6F6BAD177952}" dt="2023-01-23T20:16:49.345" v="49"/>
        <pc:sldMkLst>
          <pc:docMk/>
          <pc:sldMk cId="1713275242" sldId="319"/>
        </pc:sldMkLst>
      </pc:sldChg>
      <pc:sldChg chg="del">
        <pc:chgData name="Godderidge, Gary" userId="3412effb-b342-40c9-89d2-b5699927cf09" providerId="ADAL" clId="{8CE4DCF6-FFD0-4BF0-B5A1-6F6BAD177952}" dt="2023-01-23T20:17:09.149" v="53" actId="47"/>
        <pc:sldMkLst>
          <pc:docMk/>
          <pc:sldMk cId="2582819017" sldId="328"/>
        </pc:sldMkLst>
      </pc:sldChg>
      <pc:sldChg chg="del">
        <pc:chgData name="Godderidge, Gary" userId="3412effb-b342-40c9-89d2-b5699927cf09" providerId="ADAL" clId="{8CE4DCF6-FFD0-4BF0-B5A1-6F6BAD177952}" dt="2023-01-23T20:17:09.447" v="54" actId="47"/>
        <pc:sldMkLst>
          <pc:docMk/>
          <pc:sldMk cId="194506795" sldId="329"/>
        </pc:sldMkLst>
      </pc:sldChg>
      <pc:sldChg chg="del">
        <pc:chgData name="Godderidge, Gary" userId="3412effb-b342-40c9-89d2-b5699927cf09" providerId="ADAL" clId="{8CE4DCF6-FFD0-4BF0-B5A1-6F6BAD177952}" dt="2023-01-23T20:17:10.897" v="56" actId="47"/>
        <pc:sldMkLst>
          <pc:docMk/>
          <pc:sldMk cId="1675418093" sldId="330"/>
        </pc:sldMkLst>
      </pc:sldChg>
      <pc:sldChg chg="del">
        <pc:chgData name="Godderidge, Gary" userId="3412effb-b342-40c9-89d2-b5699927cf09" providerId="ADAL" clId="{8CE4DCF6-FFD0-4BF0-B5A1-6F6BAD177952}" dt="2023-01-23T20:17:10.545" v="55" actId="47"/>
        <pc:sldMkLst>
          <pc:docMk/>
          <pc:sldMk cId="2571229766" sldId="332"/>
        </pc:sldMkLst>
      </pc:sldChg>
      <pc:sldChg chg="add">
        <pc:chgData name="Godderidge, Gary" userId="3412effb-b342-40c9-89d2-b5699927cf09" providerId="ADAL" clId="{8CE4DCF6-FFD0-4BF0-B5A1-6F6BAD177952}" dt="2023-01-23T20:16:49.345" v="49"/>
        <pc:sldMkLst>
          <pc:docMk/>
          <pc:sldMk cId="2152091244" sldId="337"/>
        </pc:sldMkLst>
      </pc:sldChg>
      <pc:sldChg chg="del">
        <pc:chgData name="Godderidge, Gary" userId="3412effb-b342-40c9-89d2-b5699927cf09" providerId="ADAL" clId="{8CE4DCF6-FFD0-4BF0-B5A1-6F6BAD177952}" dt="2023-01-23T20:17:28.300" v="61" actId="47"/>
        <pc:sldMkLst>
          <pc:docMk/>
          <pc:sldMk cId="2674882775" sldId="464"/>
        </pc:sldMkLst>
      </pc:sldChg>
      <pc:sldChg chg="modSp mod">
        <pc:chgData name="Godderidge, Gary" userId="3412effb-b342-40c9-89d2-b5699927cf09" providerId="ADAL" clId="{8CE4DCF6-FFD0-4BF0-B5A1-6F6BAD177952}" dt="2023-01-23T20:21:17.141" v="109" actId="1076"/>
        <pc:sldMkLst>
          <pc:docMk/>
          <pc:sldMk cId="978303436" sldId="468"/>
        </pc:sldMkLst>
        <pc:spChg chg="mod">
          <ac:chgData name="Godderidge, Gary" userId="3412effb-b342-40c9-89d2-b5699927cf09" providerId="ADAL" clId="{8CE4DCF6-FFD0-4BF0-B5A1-6F6BAD177952}" dt="2023-01-23T20:21:17.141" v="109" actId="1076"/>
          <ac:spMkLst>
            <pc:docMk/>
            <pc:sldMk cId="978303436" sldId="468"/>
            <ac:spMk id="5" creationId="{A2647F3A-D0D8-566F-5C6E-638A5F637875}"/>
          </ac:spMkLst>
        </pc:spChg>
      </pc:sldChg>
      <pc:sldChg chg="modSp del mod">
        <pc:chgData name="Godderidge, Gary" userId="3412effb-b342-40c9-89d2-b5699927cf09" providerId="ADAL" clId="{8CE4DCF6-FFD0-4BF0-B5A1-6F6BAD177952}" dt="2023-01-23T20:16:51.425" v="50" actId="47"/>
        <pc:sldMkLst>
          <pc:docMk/>
          <pc:sldMk cId="534196876" sldId="476"/>
        </pc:sldMkLst>
        <pc:spChg chg="mod">
          <ac:chgData name="Godderidge, Gary" userId="3412effb-b342-40c9-89d2-b5699927cf09" providerId="ADAL" clId="{8CE4DCF6-FFD0-4BF0-B5A1-6F6BAD177952}" dt="2023-01-23T20:16:11.958" v="48" actId="20577"/>
          <ac:spMkLst>
            <pc:docMk/>
            <pc:sldMk cId="534196876" sldId="476"/>
            <ac:spMk id="9" creationId="{3D6689FA-A3F6-475C-994D-D32D7ABBE367}"/>
          </ac:spMkLst>
        </pc:spChg>
      </pc:sldChg>
      <pc:sldChg chg="del">
        <pc:chgData name="Godderidge, Gary" userId="3412effb-b342-40c9-89d2-b5699927cf09" providerId="ADAL" clId="{8CE4DCF6-FFD0-4BF0-B5A1-6F6BAD177952}" dt="2023-01-23T20:17:08.834" v="52" actId="47"/>
        <pc:sldMkLst>
          <pc:docMk/>
          <pc:sldMk cId="2737293221" sldId="479"/>
        </pc:sldMkLst>
      </pc:sldChg>
      <pc:sldChg chg="del">
        <pc:chgData name="Godderidge, Gary" userId="3412effb-b342-40c9-89d2-b5699927cf09" providerId="ADAL" clId="{8CE4DCF6-FFD0-4BF0-B5A1-6F6BAD177952}" dt="2023-01-23T20:17:12.052" v="57" actId="47"/>
        <pc:sldMkLst>
          <pc:docMk/>
          <pc:sldMk cId="1712719405" sldId="480"/>
        </pc:sldMkLst>
      </pc:sldChg>
      <pc:sldChg chg="add">
        <pc:chgData name="Godderidge, Gary" userId="3412effb-b342-40c9-89d2-b5699927cf09" providerId="ADAL" clId="{8CE4DCF6-FFD0-4BF0-B5A1-6F6BAD177952}" dt="2023-01-23T20:16:49.345" v="49"/>
        <pc:sldMkLst>
          <pc:docMk/>
          <pc:sldMk cId="2290252099" sldId="483"/>
        </pc:sldMkLst>
      </pc:sldChg>
      <pc:sldChg chg="modSp add mod">
        <pc:chgData name="Godderidge, Gary" userId="3412effb-b342-40c9-89d2-b5699927cf09" providerId="ADAL" clId="{8CE4DCF6-FFD0-4BF0-B5A1-6F6BAD177952}" dt="2023-01-24T21:02:35.099" v="822" actId="20577"/>
        <pc:sldMkLst>
          <pc:docMk/>
          <pc:sldMk cId="1569841338" sldId="488"/>
        </pc:sldMkLst>
        <pc:spChg chg="mod">
          <ac:chgData name="Godderidge, Gary" userId="3412effb-b342-40c9-89d2-b5699927cf09" providerId="ADAL" clId="{8CE4DCF6-FFD0-4BF0-B5A1-6F6BAD177952}" dt="2023-01-24T21:02:35.099" v="822" actId="20577"/>
          <ac:spMkLst>
            <pc:docMk/>
            <pc:sldMk cId="1569841338" sldId="488"/>
            <ac:spMk id="9" creationId="{3D6689FA-A3F6-475C-994D-D32D7ABBE367}"/>
          </ac:spMkLst>
        </pc:spChg>
      </pc:sldChg>
      <pc:sldChg chg="ord">
        <pc:chgData name="Godderidge, Gary" userId="3412effb-b342-40c9-89d2-b5699927cf09" providerId="ADAL" clId="{8CE4DCF6-FFD0-4BF0-B5A1-6F6BAD177952}" dt="2023-01-24T17:17:11.124" v="820"/>
        <pc:sldMkLst>
          <pc:docMk/>
          <pc:sldMk cId="519556472" sldId="496"/>
        </pc:sldMkLst>
      </pc:sldChg>
      <pc:sldChg chg="add">
        <pc:chgData name="Godderidge, Gary" userId="3412effb-b342-40c9-89d2-b5699927cf09" providerId="ADAL" clId="{8CE4DCF6-FFD0-4BF0-B5A1-6F6BAD177952}" dt="2023-01-23T20:18:27.790" v="105"/>
        <pc:sldMkLst>
          <pc:docMk/>
          <pc:sldMk cId="2265948909" sldId="521"/>
        </pc:sldMkLst>
      </pc:sldChg>
      <pc:sldChg chg="add del">
        <pc:chgData name="Godderidge, Gary" userId="3412effb-b342-40c9-89d2-b5699927cf09" providerId="ADAL" clId="{8CE4DCF6-FFD0-4BF0-B5A1-6F6BAD177952}" dt="2023-01-23T20:19:08.248" v="108" actId="47"/>
        <pc:sldMkLst>
          <pc:docMk/>
          <pc:sldMk cId="3919133677" sldId="522"/>
        </pc:sldMkLst>
      </pc:sldChg>
      <pc:sldChg chg="modSp mod">
        <pc:chgData name="Godderidge, Gary" userId="3412effb-b342-40c9-89d2-b5699927cf09" providerId="ADAL" clId="{8CE4DCF6-FFD0-4BF0-B5A1-6F6BAD177952}" dt="2023-01-23T20:17:54.309" v="98" actId="20577"/>
        <pc:sldMkLst>
          <pc:docMk/>
          <pc:sldMk cId="1063411503" sldId="573"/>
        </pc:sldMkLst>
        <pc:spChg chg="mod">
          <ac:chgData name="Godderidge, Gary" userId="3412effb-b342-40c9-89d2-b5699927cf09" providerId="ADAL" clId="{8CE4DCF6-FFD0-4BF0-B5A1-6F6BAD177952}" dt="2023-01-23T20:17:54.309" v="98" actId="20577"/>
          <ac:spMkLst>
            <pc:docMk/>
            <pc:sldMk cId="1063411503" sldId="573"/>
            <ac:spMk id="5" creationId="{F954CC55-4E73-4E8B-8268-C50E682C590C}"/>
          </ac:spMkLst>
        </pc:spChg>
      </pc:sldChg>
      <pc:sldChg chg="del">
        <pc:chgData name="Godderidge, Gary" userId="3412effb-b342-40c9-89d2-b5699927cf09" providerId="ADAL" clId="{8CE4DCF6-FFD0-4BF0-B5A1-6F6BAD177952}" dt="2023-01-23T20:17:14.241" v="58" actId="47"/>
        <pc:sldMkLst>
          <pc:docMk/>
          <pc:sldMk cId="1676686347" sldId="585"/>
        </pc:sldMkLst>
      </pc:sldChg>
      <pc:sldChg chg="del">
        <pc:chgData name="Godderidge, Gary" userId="3412effb-b342-40c9-89d2-b5699927cf09" providerId="ADAL" clId="{8CE4DCF6-FFD0-4BF0-B5A1-6F6BAD177952}" dt="2023-01-23T20:18:01.877" v="99" actId="47"/>
        <pc:sldMkLst>
          <pc:docMk/>
          <pc:sldMk cId="1414871574" sldId="586"/>
        </pc:sldMkLst>
      </pc:sldChg>
      <pc:sldChg chg="del">
        <pc:chgData name="Godderidge, Gary" userId="3412effb-b342-40c9-89d2-b5699927cf09" providerId="ADAL" clId="{8CE4DCF6-FFD0-4BF0-B5A1-6F6BAD177952}" dt="2023-01-23T20:18:02.319" v="100" actId="47"/>
        <pc:sldMkLst>
          <pc:docMk/>
          <pc:sldMk cId="1897645322" sldId="587"/>
        </pc:sldMkLst>
      </pc:sldChg>
      <pc:sldChg chg="del">
        <pc:chgData name="Godderidge, Gary" userId="3412effb-b342-40c9-89d2-b5699927cf09" providerId="ADAL" clId="{8CE4DCF6-FFD0-4BF0-B5A1-6F6BAD177952}" dt="2023-01-23T20:18:02.846" v="101" actId="47"/>
        <pc:sldMkLst>
          <pc:docMk/>
          <pc:sldMk cId="2131891468" sldId="588"/>
        </pc:sldMkLst>
      </pc:sldChg>
      <pc:sldChg chg="del">
        <pc:chgData name="Godderidge, Gary" userId="3412effb-b342-40c9-89d2-b5699927cf09" providerId="ADAL" clId="{8CE4DCF6-FFD0-4BF0-B5A1-6F6BAD177952}" dt="2023-01-23T20:18:05.229" v="102" actId="47"/>
        <pc:sldMkLst>
          <pc:docMk/>
          <pc:sldMk cId="1090570748" sldId="589"/>
        </pc:sldMkLst>
      </pc:sldChg>
      <pc:sldChg chg="del">
        <pc:chgData name="Godderidge, Gary" userId="3412effb-b342-40c9-89d2-b5699927cf09" providerId="ADAL" clId="{8CE4DCF6-FFD0-4BF0-B5A1-6F6BAD177952}" dt="2023-01-23T20:17:15.090" v="59" actId="47"/>
        <pc:sldMkLst>
          <pc:docMk/>
          <pc:sldMk cId="1512113897" sldId="590"/>
        </pc:sldMkLst>
      </pc:sldChg>
      <pc:sldChg chg="del">
        <pc:chgData name="Godderidge, Gary" userId="3412effb-b342-40c9-89d2-b5699927cf09" providerId="ADAL" clId="{8CE4DCF6-FFD0-4BF0-B5A1-6F6BAD177952}" dt="2023-01-23T20:17:16.393" v="60" actId="47"/>
        <pc:sldMkLst>
          <pc:docMk/>
          <pc:sldMk cId="2484009186" sldId="591"/>
        </pc:sldMkLst>
      </pc:sldChg>
      <pc:sldChg chg="modSp add mod">
        <pc:chgData name="Godderidge, Gary" userId="3412effb-b342-40c9-89d2-b5699927cf09" providerId="ADAL" clId="{8CE4DCF6-FFD0-4BF0-B5A1-6F6BAD177952}" dt="2023-01-23T20:17:02.789" v="51" actId="20577"/>
        <pc:sldMkLst>
          <pc:docMk/>
          <pc:sldMk cId="2843500315" sldId="592"/>
        </pc:sldMkLst>
        <pc:spChg chg="mod">
          <ac:chgData name="Godderidge, Gary" userId="3412effb-b342-40c9-89d2-b5699927cf09" providerId="ADAL" clId="{8CE4DCF6-FFD0-4BF0-B5A1-6F6BAD177952}" dt="2023-01-23T20:17:02.789" v="51" actId="20577"/>
          <ac:spMkLst>
            <pc:docMk/>
            <pc:sldMk cId="2843500315" sldId="592"/>
            <ac:spMk id="8" creationId="{6806E33D-F6A3-A6A2-34F8-C1B81107CCDE}"/>
          </ac:spMkLst>
        </pc:spChg>
      </pc:sldChg>
      <pc:sldChg chg="modSp add mod">
        <pc:chgData name="Godderidge, Gary" userId="3412effb-b342-40c9-89d2-b5699927cf09" providerId="ADAL" clId="{8CE4DCF6-FFD0-4BF0-B5A1-6F6BAD177952}" dt="2023-01-24T15:40:39.716" v="801" actId="20577"/>
        <pc:sldMkLst>
          <pc:docMk/>
          <pc:sldMk cId="3514349840" sldId="593"/>
        </pc:sldMkLst>
        <pc:spChg chg="mod">
          <ac:chgData name="Godderidge, Gary" userId="3412effb-b342-40c9-89d2-b5699927cf09" providerId="ADAL" clId="{8CE4DCF6-FFD0-4BF0-B5A1-6F6BAD177952}" dt="2023-01-24T15:40:39.716" v="801" actId="20577"/>
          <ac:spMkLst>
            <pc:docMk/>
            <pc:sldMk cId="3514349840" sldId="593"/>
            <ac:spMk id="6" creationId="{4B3C4027-44CC-E0DC-1832-B3430C9F78A2}"/>
          </ac:spMkLst>
        </pc:spChg>
      </pc:sldChg>
      <pc:sldChg chg="add">
        <pc:chgData name="Godderidge, Gary" userId="3412effb-b342-40c9-89d2-b5699927cf09" providerId="ADAL" clId="{8CE4DCF6-FFD0-4BF0-B5A1-6F6BAD177952}" dt="2023-01-23T20:16:49.345" v="49"/>
        <pc:sldMkLst>
          <pc:docMk/>
          <pc:sldMk cId="1442745511" sldId="594"/>
        </pc:sldMkLst>
      </pc:sldChg>
      <pc:sldChg chg="add">
        <pc:chgData name="Godderidge, Gary" userId="3412effb-b342-40c9-89d2-b5699927cf09" providerId="ADAL" clId="{8CE4DCF6-FFD0-4BF0-B5A1-6F6BAD177952}" dt="2023-01-23T20:16:49.345" v="49"/>
        <pc:sldMkLst>
          <pc:docMk/>
          <pc:sldMk cId="3881276199" sldId="595"/>
        </pc:sldMkLst>
      </pc:sldChg>
      <pc:sldChg chg="add">
        <pc:chgData name="Godderidge, Gary" userId="3412effb-b342-40c9-89d2-b5699927cf09" providerId="ADAL" clId="{8CE4DCF6-FFD0-4BF0-B5A1-6F6BAD177952}" dt="2023-01-24T17:16:17.094" v="818"/>
        <pc:sldMkLst>
          <pc:docMk/>
          <pc:sldMk cId="1154559604" sldId="596"/>
        </pc:sldMkLst>
      </pc:sldChg>
      <pc:sldChg chg="delSp add del setBg delDesignElem">
        <pc:chgData name="Godderidge, Gary" userId="3412effb-b342-40c9-89d2-b5699927cf09" providerId="ADAL" clId="{8CE4DCF6-FFD0-4BF0-B5A1-6F6BAD177952}" dt="2023-01-24T17:16:15.215" v="817" actId="2696"/>
        <pc:sldMkLst>
          <pc:docMk/>
          <pc:sldMk cId="2220485320" sldId="596"/>
        </pc:sldMkLst>
        <pc:spChg chg="del">
          <ac:chgData name="Godderidge, Gary" userId="3412effb-b342-40c9-89d2-b5699927cf09" providerId="ADAL" clId="{8CE4DCF6-FFD0-4BF0-B5A1-6F6BAD177952}" dt="2023-01-23T20:18:27.790" v="105"/>
          <ac:spMkLst>
            <pc:docMk/>
            <pc:sldMk cId="2220485320" sldId="596"/>
            <ac:spMk id="1039" creationId="{5B6D324E-2D03-4162-AF1E-D5E32234E254}"/>
          </ac:spMkLst>
        </pc:spChg>
      </pc:sldChg>
      <pc:sldChg chg="add">
        <pc:chgData name="Godderidge, Gary" userId="3412effb-b342-40c9-89d2-b5699927cf09" providerId="ADAL" clId="{8CE4DCF6-FFD0-4BF0-B5A1-6F6BAD177952}" dt="2023-01-24T17:16:17.094" v="818"/>
        <pc:sldMkLst>
          <pc:docMk/>
          <pc:sldMk cId="1302077701" sldId="597"/>
        </pc:sldMkLst>
      </pc:sldChg>
      <pc:sldChg chg="modSp add del mod">
        <pc:chgData name="Godderidge, Gary" userId="3412effb-b342-40c9-89d2-b5699927cf09" providerId="ADAL" clId="{8CE4DCF6-FFD0-4BF0-B5A1-6F6BAD177952}" dt="2023-01-24T17:16:15.215" v="817" actId="2696"/>
        <pc:sldMkLst>
          <pc:docMk/>
          <pc:sldMk cId="3758033509" sldId="597"/>
        </pc:sldMkLst>
        <pc:spChg chg="mod">
          <ac:chgData name="Godderidge, Gary" userId="3412effb-b342-40c9-89d2-b5699927cf09" providerId="ADAL" clId="{8CE4DCF6-FFD0-4BF0-B5A1-6F6BAD177952}" dt="2023-01-24T15:50:31.898" v="816" actId="27636"/>
          <ac:spMkLst>
            <pc:docMk/>
            <pc:sldMk cId="3758033509" sldId="597"/>
            <ac:spMk id="8" creationId="{BB0CE7A2-C4A3-8528-1EA2-1B64C6C8D66F}"/>
          </ac:spMkLst>
        </pc:spChg>
      </pc:sldChg>
      <pc:sldChg chg="add">
        <pc:chgData name="Godderidge, Gary" userId="3412effb-b342-40c9-89d2-b5699927cf09" providerId="ADAL" clId="{8CE4DCF6-FFD0-4BF0-B5A1-6F6BAD177952}" dt="2023-01-23T20:18:59.860" v="107"/>
        <pc:sldMkLst>
          <pc:docMk/>
          <pc:sldMk cId="3842417393" sldId="598"/>
        </pc:sldMkLst>
      </pc:sldChg>
      <pc:sldChg chg="addSp delSp modSp add mod">
        <pc:chgData name="Godderidge, Gary" userId="3412effb-b342-40c9-89d2-b5699927cf09" providerId="ADAL" clId="{8CE4DCF6-FFD0-4BF0-B5A1-6F6BAD177952}" dt="2023-01-24T15:40:14.247" v="770" actId="14100"/>
        <pc:sldMkLst>
          <pc:docMk/>
          <pc:sldMk cId="1789009585" sldId="599"/>
        </pc:sldMkLst>
        <pc:spChg chg="add mod">
          <ac:chgData name="Godderidge, Gary" userId="3412effb-b342-40c9-89d2-b5699927cf09" providerId="ADAL" clId="{8CE4DCF6-FFD0-4BF0-B5A1-6F6BAD177952}" dt="2023-01-24T15:40:14.247" v="770" actId="14100"/>
          <ac:spMkLst>
            <pc:docMk/>
            <pc:sldMk cId="1789009585" sldId="599"/>
            <ac:spMk id="4" creationId="{CA39AE42-1FB8-4A22-02A1-30834FA10CFC}"/>
          </ac:spMkLst>
        </pc:spChg>
        <pc:spChg chg="del mod">
          <ac:chgData name="Godderidge, Gary" userId="3412effb-b342-40c9-89d2-b5699927cf09" providerId="ADAL" clId="{8CE4DCF6-FFD0-4BF0-B5A1-6F6BAD177952}" dt="2023-01-24T15:37:51.622" v="529"/>
          <ac:spMkLst>
            <pc:docMk/>
            <pc:sldMk cId="1789009585" sldId="599"/>
            <ac:spMk id="6" creationId="{4B3C4027-44CC-E0DC-1832-B3430C9F78A2}"/>
          </ac:spMkLst>
        </pc:spChg>
      </pc:sldChg>
    </pc:docChg>
  </pc:docChgLst>
  <pc:docChgLst>
    <pc:chgData name="Godderidge, Gary" userId="3412effb-b342-40c9-89d2-b5699927cf09" providerId="ADAL" clId="{C8F3516E-B762-463D-A6E2-1EB6BDC3611B}"/>
    <pc:docChg chg="custSel modSld">
      <pc:chgData name="Godderidge, Gary" userId="3412effb-b342-40c9-89d2-b5699927cf09" providerId="ADAL" clId="{C8F3516E-B762-463D-A6E2-1EB6BDC3611B}" dt="2022-12-14T19:43:08.934" v="573" actId="20577"/>
      <pc:docMkLst>
        <pc:docMk/>
      </pc:docMkLst>
      <pc:sldChg chg="modSp mod">
        <pc:chgData name="Godderidge, Gary" userId="3412effb-b342-40c9-89d2-b5699927cf09" providerId="ADAL" clId="{C8F3516E-B762-463D-A6E2-1EB6BDC3611B}" dt="2022-12-14T17:56:27.114" v="20" actId="20577"/>
        <pc:sldMkLst>
          <pc:docMk/>
          <pc:sldMk cId="1139973589" sldId="257"/>
        </pc:sldMkLst>
        <pc:spChg chg="mod">
          <ac:chgData name="Godderidge, Gary" userId="3412effb-b342-40c9-89d2-b5699927cf09" providerId="ADAL" clId="{C8F3516E-B762-463D-A6E2-1EB6BDC3611B}" dt="2022-12-14T17:56:27.114" v="20" actId="20577"/>
          <ac:spMkLst>
            <pc:docMk/>
            <pc:sldMk cId="1139973589" sldId="257"/>
            <ac:spMk id="2" creationId="{0DDB5BC3-A57E-405A-86CC-AFF093145FB3}"/>
          </ac:spMkLst>
        </pc:spChg>
      </pc:sldChg>
      <pc:sldChg chg="modSp mod">
        <pc:chgData name="Godderidge, Gary" userId="3412effb-b342-40c9-89d2-b5699927cf09" providerId="ADAL" clId="{C8F3516E-B762-463D-A6E2-1EB6BDC3611B}" dt="2022-12-14T17:56:41.854" v="56" actId="20577"/>
        <pc:sldMkLst>
          <pc:docMk/>
          <pc:sldMk cId="4042229058" sldId="459"/>
        </pc:sldMkLst>
        <pc:spChg chg="mod">
          <ac:chgData name="Godderidge, Gary" userId="3412effb-b342-40c9-89d2-b5699927cf09" providerId="ADAL" clId="{C8F3516E-B762-463D-A6E2-1EB6BDC3611B}" dt="2022-12-14T17:56:41.854" v="56" actId="20577"/>
          <ac:spMkLst>
            <pc:docMk/>
            <pc:sldMk cId="4042229058" sldId="459"/>
            <ac:spMk id="5" creationId="{F954CC55-4E73-4E8B-8268-C50E682C590C}"/>
          </ac:spMkLst>
        </pc:spChg>
      </pc:sldChg>
      <pc:sldChg chg="modSp mod">
        <pc:chgData name="Godderidge, Gary" userId="3412effb-b342-40c9-89d2-b5699927cf09" providerId="ADAL" clId="{C8F3516E-B762-463D-A6E2-1EB6BDC3611B}" dt="2022-12-14T17:59:51.762" v="568" actId="20577"/>
        <pc:sldMkLst>
          <pc:docMk/>
          <pc:sldMk cId="764375969" sldId="468"/>
        </pc:sldMkLst>
        <pc:spChg chg="mod">
          <ac:chgData name="Godderidge, Gary" userId="3412effb-b342-40c9-89d2-b5699927cf09" providerId="ADAL" clId="{C8F3516E-B762-463D-A6E2-1EB6BDC3611B}" dt="2022-12-14T17:57:06.919" v="109" actId="20577"/>
          <ac:spMkLst>
            <pc:docMk/>
            <pc:sldMk cId="764375969" sldId="468"/>
            <ac:spMk id="2" creationId="{D0846CB5-9ADE-4AA0-ACA4-0BF8F86CAF12}"/>
          </ac:spMkLst>
        </pc:spChg>
        <pc:graphicFrameChg chg="modGraphic">
          <ac:chgData name="Godderidge, Gary" userId="3412effb-b342-40c9-89d2-b5699927cf09" providerId="ADAL" clId="{C8F3516E-B762-463D-A6E2-1EB6BDC3611B}" dt="2022-12-14T17:59:51.762" v="568" actId="20577"/>
          <ac:graphicFrameMkLst>
            <pc:docMk/>
            <pc:sldMk cId="764375969" sldId="468"/>
            <ac:graphicFrameMk id="6" creationId="{285DA302-1F26-1002-4E5B-9A39775DF7B0}"/>
          </ac:graphicFrameMkLst>
        </pc:graphicFrameChg>
      </pc:sldChg>
      <pc:sldChg chg="modSp mod">
        <pc:chgData name="Godderidge, Gary" userId="3412effb-b342-40c9-89d2-b5699927cf09" providerId="ADAL" clId="{C8F3516E-B762-463D-A6E2-1EB6BDC3611B}" dt="2022-12-14T17:57:00.272" v="107" actId="20577"/>
        <pc:sldMkLst>
          <pc:docMk/>
          <pc:sldMk cId="3650794929" sldId="563"/>
        </pc:sldMkLst>
        <pc:spChg chg="mod">
          <ac:chgData name="Godderidge, Gary" userId="3412effb-b342-40c9-89d2-b5699927cf09" providerId="ADAL" clId="{C8F3516E-B762-463D-A6E2-1EB6BDC3611B}" dt="2022-12-14T17:57:00.272" v="107" actId="20577"/>
          <ac:spMkLst>
            <pc:docMk/>
            <pc:sldMk cId="3650794929" sldId="563"/>
            <ac:spMk id="5" creationId="{F954CC55-4E73-4E8B-8268-C50E682C590C}"/>
          </ac:spMkLst>
        </pc:spChg>
      </pc:sldChg>
      <pc:sldChg chg="modSp mod">
        <pc:chgData name="Godderidge, Gary" userId="3412effb-b342-40c9-89d2-b5699927cf09" providerId="ADAL" clId="{C8F3516E-B762-463D-A6E2-1EB6BDC3611B}" dt="2022-12-14T19:43:08.934" v="573" actId="20577"/>
        <pc:sldMkLst>
          <pc:docMk/>
          <pc:sldMk cId="3226659642" sldId="565"/>
        </pc:sldMkLst>
        <pc:spChg chg="mod">
          <ac:chgData name="Godderidge, Gary" userId="3412effb-b342-40c9-89d2-b5699927cf09" providerId="ADAL" clId="{C8F3516E-B762-463D-A6E2-1EB6BDC3611B}" dt="2022-12-14T19:43:08.934" v="573" actId="20577"/>
          <ac:spMkLst>
            <pc:docMk/>
            <pc:sldMk cId="3226659642" sldId="565"/>
            <ac:spMk id="7" creationId="{C4CA1807-25C9-F781-5558-92C772BB0CB1}"/>
          </ac:spMkLst>
        </pc:spChg>
      </pc:sldChg>
    </pc:docChg>
  </pc:docChgLst>
  <pc:docChgLst>
    <pc:chgData name="Godderidge, Gary" userId="3412effb-b342-40c9-89d2-b5699927cf09" providerId="ADAL" clId="{7E988403-125C-4A59-8C2D-2072665D5F80}"/>
    <pc:docChg chg="undo custSel addSld delSld modSld sldOrd">
      <pc:chgData name="Godderidge, Gary" userId="3412effb-b342-40c9-89d2-b5699927cf09" providerId="ADAL" clId="{7E988403-125C-4A59-8C2D-2072665D5F80}" dt="2022-04-18T17:09:44.713" v="3543" actId="313"/>
      <pc:docMkLst>
        <pc:docMk/>
      </pc:docMkLst>
      <pc:sldChg chg="addSp delSp modSp mod setBg modAnim">
        <pc:chgData name="Godderidge, Gary" userId="3412effb-b342-40c9-89d2-b5699927cf09" providerId="ADAL" clId="{7E988403-125C-4A59-8C2D-2072665D5F80}" dt="2022-04-15T18:33:28.622" v="3040"/>
        <pc:sldMkLst>
          <pc:docMk/>
          <pc:sldMk cId="1139973589" sldId="257"/>
        </pc:sldMkLst>
        <pc:spChg chg="mod">
          <ac:chgData name="Godderidge, Gary" userId="3412effb-b342-40c9-89d2-b5699927cf09" providerId="ADAL" clId="{7E988403-125C-4A59-8C2D-2072665D5F80}" dt="2022-04-11T15:30:09.185" v="10" actId="26606"/>
          <ac:spMkLst>
            <pc:docMk/>
            <pc:sldMk cId="1139973589" sldId="257"/>
            <ac:spMk id="2" creationId="{0DDB5BC3-A57E-405A-86CC-AFF093145FB3}"/>
          </ac:spMkLst>
        </pc:spChg>
        <pc:spChg chg="mod">
          <ac:chgData name="Godderidge, Gary" userId="3412effb-b342-40c9-89d2-b5699927cf09" providerId="ADAL" clId="{7E988403-125C-4A59-8C2D-2072665D5F80}" dt="2022-04-13T15:19:06.271" v="2467" actId="20577"/>
          <ac:spMkLst>
            <pc:docMk/>
            <pc:sldMk cId="1139973589" sldId="257"/>
            <ac:spMk id="3" creationId="{4236E73B-E552-423A-8921-DD8A46E88548}"/>
          </ac:spMkLst>
        </pc:spChg>
        <pc:spChg chg="mod">
          <ac:chgData name="Godderidge, Gary" userId="3412effb-b342-40c9-89d2-b5699927cf09" providerId="ADAL" clId="{7E988403-125C-4A59-8C2D-2072665D5F80}" dt="2022-04-11T15:30:09.185" v="10" actId="26606"/>
          <ac:spMkLst>
            <pc:docMk/>
            <pc:sldMk cId="1139973589" sldId="257"/>
            <ac:spMk id="5" creationId="{5EE2F4CA-0796-4495-9350-046E47A3F205}"/>
          </ac:spMkLst>
        </pc:spChg>
        <pc:spChg chg="mod">
          <ac:chgData name="Godderidge, Gary" userId="3412effb-b342-40c9-89d2-b5699927cf09" providerId="ADAL" clId="{7E988403-125C-4A59-8C2D-2072665D5F80}" dt="2022-04-11T15:30:09.185" v="10" actId="26606"/>
          <ac:spMkLst>
            <pc:docMk/>
            <pc:sldMk cId="1139973589" sldId="257"/>
            <ac:spMk id="6" creationId="{99ECEC5A-3468-4AD6-AA5F-97BDF0E955A5}"/>
          </ac:spMkLst>
        </pc:spChg>
        <pc:spChg chg="add del">
          <ac:chgData name="Godderidge, Gary" userId="3412effb-b342-40c9-89d2-b5699927cf09" providerId="ADAL" clId="{7E988403-125C-4A59-8C2D-2072665D5F80}" dt="2022-04-11T15:30:09.185" v="10" actId="26606"/>
          <ac:spMkLst>
            <pc:docMk/>
            <pc:sldMk cId="1139973589" sldId="257"/>
            <ac:spMk id="11" creationId="{51EBB8E8-DF34-46B4-8697-0D8C8DB6D529}"/>
          </ac:spMkLst>
        </pc:spChg>
        <pc:spChg chg="add del">
          <ac:chgData name="Godderidge, Gary" userId="3412effb-b342-40c9-89d2-b5699927cf09" providerId="ADAL" clId="{7E988403-125C-4A59-8C2D-2072665D5F80}" dt="2022-04-11T15:30:09.185" v="10" actId="26606"/>
          <ac:spMkLst>
            <pc:docMk/>
            <pc:sldMk cId="1139973589" sldId="257"/>
            <ac:spMk id="13" creationId="{35417EB8-D7CD-427B-B5E9-9A88C85B4527}"/>
          </ac:spMkLst>
        </pc:spChg>
        <pc:spChg chg="add del">
          <ac:chgData name="Godderidge, Gary" userId="3412effb-b342-40c9-89d2-b5699927cf09" providerId="ADAL" clId="{7E988403-125C-4A59-8C2D-2072665D5F80}" dt="2022-04-11T15:30:09.185" v="10" actId="26606"/>
          <ac:spMkLst>
            <pc:docMk/>
            <pc:sldMk cId="1139973589" sldId="257"/>
            <ac:spMk id="15" creationId="{ABB4B243-B5D9-4B56-B29F-6356B903BBE3}"/>
          </ac:spMkLst>
        </pc:spChg>
        <pc:spChg chg="add del">
          <ac:chgData name="Godderidge, Gary" userId="3412effb-b342-40c9-89d2-b5699927cf09" providerId="ADAL" clId="{7E988403-125C-4A59-8C2D-2072665D5F80}" dt="2022-04-11T15:30:09.185" v="10" actId="26606"/>
          <ac:spMkLst>
            <pc:docMk/>
            <pc:sldMk cId="1139973589" sldId="257"/>
            <ac:spMk id="17" creationId="{41DFD47B-FB81-4F2F-9AEA-CBCF1667A645}"/>
          </ac:spMkLst>
        </pc:spChg>
      </pc:sldChg>
      <pc:sldChg chg="modSp del">
        <pc:chgData name="Godderidge, Gary" userId="3412effb-b342-40c9-89d2-b5699927cf09" providerId="ADAL" clId="{7E988403-125C-4A59-8C2D-2072665D5F80}" dt="2022-04-11T17:40:39.847" v="766" actId="47"/>
        <pc:sldMkLst>
          <pc:docMk/>
          <pc:sldMk cId="2703301594" sldId="258"/>
        </pc:sldMkLst>
        <pc:spChg chg="mod">
          <ac:chgData name="Godderidge, Gary" userId="3412effb-b342-40c9-89d2-b5699927cf09" providerId="ADAL" clId="{7E988403-125C-4A59-8C2D-2072665D5F80}" dt="2022-04-11T15:29:34.151" v="0"/>
          <ac:spMkLst>
            <pc:docMk/>
            <pc:sldMk cId="2703301594" sldId="258"/>
            <ac:spMk id="2" creationId="{0BB3ADF5-4E77-4022-8481-EAC2A27678A3}"/>
          </ac:spMkLst>
        </pc:spChg>
        <pc:spChg chg="mod">
          <ac:chgData name="Godderidge, Gary" userId="3412effb-b342-40c9-89d2-b5699927cf09" providerId="ADAL" clId="{7E988403-125C-4A59-8C2D-2072665D5F80}" dt="2022-04-11T15:29:34.151" v="0"/>
          <ac:spMkLst>
            <pc:docMk/>
            <pc:sldMk cId="2703301594" sldId="258"/>
            <ac:spMk id="3" creationId="{90391852-14DD-417B-87DE-BCDD11F4717B}"/>
          </ac:spMkLst>
        </pc:spChg>
      </pc:sldChg>
      <pc:sldChg chg="modSp del">
        <pc:chgData name="Godderidge, Gary" userId="3412effb-b342-40c9-89d2-b5699927cf09" providerId="ADAL" clId="{7E988403-125C-4A59-8C2D-2072665D5F80}" dt="2022-04-11T15:44:52.353" v="354" actId="47"/>
        <pc:sldMkLst>
          <pc:docMk/>
          <pc:sldMk cId="2856869247" sldId="259"/>
        </pc:sldMkLst>
        <pc:spChg chg="mod">
          <ac:chgData name="Godderidge, Gary" userId="3412effb-b342-40c9-89d2-b5699927cf09" providerId="ADAL" clId="{7E988403-125C-4A59-8C2D-2072665D5F80}" dt="2022-04-11T15:29:34.151" v="0"/>
          <ac:spMkLst>
            <pc:docMk/>
            <pc:sldMk cId="2856869247" sldId="259"/>
            <ac:spMk id="2" creationId="{2651E084-E422-4AD4-9975-57327255446F}"/>
          </ac:spMkLst>
        </pc:spChg>
        <pc:spChg chg="mod">
          <ac:chgData name="Godderidge, Gary" userId="3412effb-b342-40c9-89d2-b5699927cf09" providerId="ADAL" clId="{7E988403-125C-4A59-8C2D-2072665D5F80}" dt="2022-04-11T15:29:34.151" v="0"/>
          <ac:spMkLst>
            <pc:docMk/>
            <pc:sldMk cId="2856869247" sldId="259"/>
            <ac:spMk id="3" creationId="{2143A7E1-975A-42B6-AB5F-4A75558EF539}"/>
          </ac:spMkLst>
        </pc:spChg>
      </pc:sldChg>
      <pc:sldChg chg="modSp del mod">
        <pc:chgData name="Godderidge, Gary" userId="3412effb-b342-40c9-89d2-b5699927cf09" providerId="ADAL" clId="{7E988403-125C-4A59-8C2D-2072665D5F80}" dt="2022-04-11T17:40:39.249" v="765" actId="47"/>
        <pc:sldMkLst>
          <pc:docMk/>
          <pc:sldMk cId="2278013641" sldId="261"/>
        </pc:sldMkLst>
        <pc:spChg chg="mod">
          <ac:chgData name="Godderidge, Gary" userId="3412effb-b342-40c9-89d2-b5699927cf09" providerId="ADAL" clId="{7E988403-125C-4A59-8C2D-2072665D5F80}" dt="2022-04-11T15:29:34.151" v="0"/>
          <ac:spMkLst>
            <pc:docMk/>
            <pc:sldMk cId="2278013641" sldId="261"/>
            <ac:spMk id="2" creationId="{3328024F-2A25-44B0-9A7E-9D4EF7D8A0DF}"/>
          </ac:spMkLst>
        </pc:spChg>
        <pc:spChg chg="mod">
          <ac:chgData name="Godderidge, Gary" userId="3412effb-b342-40c9-89d2-b5699927cf09" providerId="ADAL" clId="{7E988403-125C-4A59-8C2D-2072665D5F80}" dt="2022-04-11T15:29:34.298" v="1" actId="27636"/>
          <ac:spMkLst>
            <pc:docMk/>
            <pc:sldMk cId="2278013641" sldId="261"/>
            <ac:spMk id="3" creationId="{70870482-DBC5-4F77-BD0A-2CE57CA058D3}"/>
          </ac:spMkLst>
        </pc:spChg>
      </pc:sldChg>
      <pc:sldChg chg="modSp new del mod">
        <pc:chgData name="Godderidge, Gary" userId="3412effb-b342-40c9-89d2-b5699927cf09" providerId="ADAL" clId="{7E988403-125C-4A59-8C2D-2072665D5F80}" dt="2022-04-11T17:40:39.029" v="764" actId="47"/>
        <pc:sldMkLst>
          <pc:docMk/>
          <pc:sldMk cId="2445457304" sldId="262"/>
        </pc:sldMkLst>
        <pc:spChg chg="mod">
          <ac:chgData name="Godderidge, Gary" userId="3412effb-b342-40c9-89d2-b5699927cf09" providerId="ADAL" clId="{7E988403-125C-4A59-8C2D-2072665D5F80}" dt="2022-04-11T15:31:23.330" v="22" actId="27636"/>
          <ac:spMkLst>
            <pc:docMk/>
            <pc:sldMk cId="2445457304" sldId="262"/>
            <ac:spMk id="3" creationId="{E7A69049-5068-4D6A-99E3-46C5D5DC8488}"/>
          </ac:spMkLst>
        </pc:spChg>
      </pc:sldChg>
      <pc:sldChg chg="addSp delSp modSp new add del mod setBg">
        <pc:chgData name="Godderidge, Gary" userId="3412effb-b342-40c9-89d2-b5699927cf09" providerId="ADAL" clId="{7E988403-125C-4A59-8C2D-2072665D5F80}" dt="2022-04-11T15:30:08.667" v="9" actId="680"/>
        <pc:sldMkLst>
          <pc:docMk/>
          <pc:sldMk cId="3828313810" sldId="262"/>
        </pc:sldMkLst>
        <pc:spChg chg="mod">
          <ac:chgData name="Godderidge, Gary" userId="3412effb-b342-40c9-89d2-b5699927cf09" providerId="ADAL" clId="{7E988403-125C-4A59-8C2D-2072665D5F80}" dt="2022-04-11T15:30:08.119" v="7" actId="26606"/>
          <ac:spMkLst>
            <pc:docMk/>
            <pc:sldMk cId="3828313810" sldId="262"/>
            <ac:spMk id="2" creationId="{9DC882E0-393F-4396-AB16-2122FF49B8C7}"/>
          </ac:spMkLst>
        </pc:spChg>
        <pc:spChg chg="mod">
          <ac:chgData name="Godderidge, Gary" userId="3412effb-b342-40c9-89d2-b5699927cf09" providerId="ADAL" clId="{7E988403-125C-4A59-8C2D-2072665D5F80}" dt="2022-04-11T15:30:08.119" v="7" actId="26606"/>
          <ac:spMkLst>
            <pc:docMk/>
            <pc:sldMk cId="3828313810" sldId="262"/>
            <ac:spMk id="3" creationId="{5B5FDDE8-EECB-4CA1-8B02-723DBF8179B8}"/>
          </ac:spMkLst>
        </pc:spChg>
        <pc:spChg chg="mod">
          <ac:chgData name="Godderidge, Gary" userId="3412effb-b342-40c9-89d2-b5699927cf09" providerId="ADAL" clId="{7E988403-125C-4A59-8C2D-2072665D5F80}" dt="2022-04-11T15:30:08.667" v="9" actId="680"/>
          <ac:spMkLst>
            <pc:docMk/>
            <pc:sldMk cId="3828313810" sldId="262"/>
            <ac:spMk id="4" creationId="{F056D28E-D588-43ED-B5E2-2095B50F6F5B}"/>
          </ac:spMkLst>
        </pc:spChg>
        <pc:spChg chg="add del">
          <ac:chgData name="Godderidge, Gary" userId="3412effb-b342-40c9-89d2-b5699927cf09" providerId="ADAL" clId="{7E988403-125C-4A59-8C2D-2072665D5F80}" dt="2022-04-11T15:30:08.119" v="7" actId="26606"/>
          <ac:spMkLst>
            <pc:docMk/>
            <pc:sldMk cId="3828313810" sldId="262"/>
            <ac:spMk id="9" creationId="{A6F05DDE-5F2C-44F5-BACC-DED4737B11B8}"/>
          </ac:spMkLst>
        </pc:spChg>
        <pc:spChg chg="add del">
          <ac:chgData name="Godderidge, Gary" userId="3412effb-b342-40c9-89d2-b5699927cf09" providerId="ADAL" clId="{7E988403-125C-4A59-8C2D-2072665D5F80}" dt="2022-04-11T15:30:08.119" v="7" actId="26606"/>
          <ac:spMkLst>
            <pc:docMk/>
            <pc:sldMk cId="3828313810" sldId="262"/>
            <ac:spMk id="11" creationId="{51EBB8E8-DF34-46B4-8697-0D8C8DB6D529}"/>
          </ac:spMkLst>
        </pc:spChg>
        <pc:spChg chg="add del">
          <ac:chgData name="Godderidge, Gary" userId="3412effb-b342-40c9-89d2-b5699927cf09" providerId="ADAL" clId="{7E988403-125C-4A59-8C2D-2072665D5F80}" dt="2022-04-11T15:30:08.119" v="7" actId="26606"/>
          <ac:spMkLst>
            <pc:docMk/>
            <pc:sldMk cId="3828313810" sldId="262"/>
            <ac:spMk id="13" creationId="{35417EB8-D7CD-427B-B5E9-9A88C85B4527}"/>
          </ac:spMkLst>
        </pc:spChg>
        <pc:spChg chg="add del">
          <ac:chgData name="Godderidge, Gary" userId="3412effb-b342-40c9-89d2-b5699927cf09" providerId="ADAL" clId="{7E988403-125C-4A59-8C2D-2072665D5F80}" dt="2022-04-11T15:30:08.119" v="7" actId="26606"/>
          <ac:spMkLst>
            <pc:docMk/>
            <pc:sldMk cId="3828313810" sldId="262"/>
            <ac:spMk id="15" creationId="{ABB4B243-B5D9-4B56-B29F-6356B903BBE3}"/>
          </ac:spMkLst>
        </pc:spChg>
        <pc:spChg chg="add del">
          <ac:chgData name="Godderidge, Gary" userId="3412effb-b342-40c9-89d2-b5699927cf09" providerId="ADAL" clId="{7E988403-125C-4A59-8C2D-2072665D5F80}" dt="2022-04-11T15:30:08.119" v="7" actId="26606"/>
          <ac:spMkLst>
            <pc:docMk/>
            <pc:sldMk cId="3828313810" sldId="262"/>
            <ac:spMk id="17" creationId="{41DFD47B-FB81-4F2F-9AEA-CBCF1667A645}"/>
          </ac:spMkLst>
        </pc:spChg>
      </pc:sldChg>
      <pc:sldChg chg="addSp delSp modSp new mod ord modNotesTx">
        <pc:chgData name="Godderidge, Gary" userId="3412effb-b342-40c9-89d2-b5699927cf09" providerId="ADAL" clId="{7E988403-125C-4A59-8C2D-2072665D5F80}" dt="2022-04-12T22:38:06.093" v="1251"/>
        <pc:sldMkLst>
          <pc:docMk/>
          <pc:sldMk cId="1365579720" sldId="263"/>
        </pc:sldMkLst>
        <pc:spChg chg="mod">
          <ac:chgData name="Godderidge, Gary" userId="3412effb-b342-40c9-89d2-b5699927cf09" providerId="ADAL" clId="{7E988403-125C-4A59-8C2D-2072665D5F80}" dt="2022-04-11T15:30:21.964" v="19" actId="20577"/>
          <ac:spMkLst>
            <pc:docMk/>
            <pc:sldMk cId="1365579720" sldId="263"/>
            <ac:spMk id="2" creationId="{8CEBA63B-6E1C-4811-8B70-20DE4435135B}"/>
          </ac:spMkLst>
        </pc:spChg>
        <pc:spChg chg="mod">
          <ac:chgData name="Godderidge, Gary" userId="3412effb-b342-40c9-89d2-b5699927cf09" providerId="ADAL" clId="{7E988403-125C-4A59-8C2D-2072665D5F80}" dt="2022-04-11T15:31:23.314" v="21" actId="27636"/>
          <ac:spMkLst>
            <pc:docMk/>
            <pc:sldMk cId="1365579720" sldId="263"/>
            <ac:spMk id="4" creationId="{962968A8-D72C-4D1A-B939-13B83CCD4ABB}"/>
          </ac:spMkLst>
        </pc:spChg>
        <pc:spChg chg="add mod">
          <ac:chgData name="Godderidge, Gary" userId="3412effb-b342-40c9-89d2-b5699927cf09" providerId="ADAL" clId="{7E988403-125C-4A59-8C2D-2072665D5F80}" dt="2022-04-11T15:40:54.694" v="258" actId="14100"/>
          <ac:spMkLst>
            <pc:docMk/>
            <pc:sldMk cId="1365579720" sldId="263"/>
            <ac:spMk id="5" creationId="{F954CC55-4E73-4E8B-8268-C50E682C590C}"/>
          </ac:spMkLst>
        </pc:spChg>
        <pc:spChg chg="add del mod">
          <ac:chgData name="Godderidge, Gary" userId="3412effb-b342-40c9-89d2-b5699927cf09" providerId="ADAL" clId="{7E988403-125C-4A59-8C2D-2072665D5F80}" dt="2022-04-11T15:32:00.395" v="45" actId="478"/>
          <ac:spMkLst>
            <pc:docMk/>
            <pc:sldMk cId="1365579720" sldId="263"/>
            <ac:spMk id="6" creationId="{38BD7B7A-B362-46F6-8041-BDECBFC4ED5A}"/>
          </ac:spMkLst>
        </pc:spChg>
        <pc:spChg chg="add mod">
          <ac:chgData name="Godderidge, Gary" userId="3412effb-b342-40c9-89d2-b5699927cf09" providerId="ADAL" clId="{7E988403-125C-4A59-8C2D-2072665D5F80}" dt="2022-04-11T15:40:57.706" v="260"/>
          <ac:spMkLst>
            <pc:docMk/>
            <pc:sldMk cId="1365579720" sldId="263"/>
            <ac:spMk id="9" creationId="{557BBAAA-83A6-4408-8C41-B654014D35B2}"/>
          </ac:spMkLst>
        </pc:spChg>
        <pc:picChg chg="add mod">
          <ac:chgData name="Godderidge, Gary" userId="3412effb-b342-40c9-89d2-b5699927cf09" providerId="ADAL" clId="{7E988403-125C-4A59-8C2D-2072665D5F80}" dt="2022-04-11T15:37:55.833" v="55" actId="1440"/>
          <ac:picMkLst>
            <pc:docMk/>
            <pc:sldMk cId="1365579720" sldId="263"/>
            <ac:picMk id="8" creationId="{4836A463-F453-4577-9DCF-763F63E6F40C}"/>
          </ac:picMkLst>
        </pc:picChg>
      </pc:sldChg>
      <pc:sldChg chg="addSp delSp modSp add mod ord setBg modNotesTx">
        <pc:chgData name="Godderidge, Gary" userId="3412effb-b342-40c9-89d2-b5699927cf09" providerId="ADAL" clId="{7E988403-125C-4A59-8C2D-2072665D5F80}" dt="2022-04-18T15:57:33.927" v="3448" actId="20577"/>
        <pc:sldMkLst>
          <pc:docMk/>
          <pc:sldMk cId="337048783" sldId="264"/>
        </pc:sldMkLst>
        <pc:spChg chg="mod">
          <ac:chgData name="Godderidge, Gary" userId="3412effb-b342-40c9-89d2-b5699927cf09" providerId="ADAL" clId="{7E988403-125C-4A59-8C2D-2072665D5F80}" dt="2022-04-11T15:42:42.657" v="327" actId="26606"/>
          <ac:spMkLst>
            <pc:docMk/>
            <pc:sldMk cId="337048783" sldId="264"/>
            <ac:spMk id="2" creationId="{8CEBA63B-6E1C-4811-8B70-20DE4435135B}"/>
          </ac:spMkLst>
        </pc:spChg>
        <pc:spChg chg="mod">
          <ac:chgData name="Godderidge, Gary" userId="3412effb-b342-40c9-89d2-b5699927cf09" providerId="ADAL" clId="{7E988403-125C-4A59-8C2D-2072665D5F80}" dt="2022-04-11T15:42:42.657" v="327" actId="26606"/>
          <ac:spMkLst>
            <pc:docMk/>
            <pc:sldMk cId="337048783" sldId="264"/>
            <ac:spMk id="3" creationId="{3A21CCF0-AD68-4723-9B9F-0BEC386ADE15}"/>
          </ac:spMkLst>
        </pc:spChg>
        <pc:spChg chg="mod">
          <ac:chgData name="Godderidge, Gary" userId="3412effb-b342-40c9-89d2-b5699927cf09" providerId="ADAL" clId="{7E988403-125C-4A59-8C2D-2072665D5F80}" dt="2022-04-11T15:42:42.657" v="327" actId="26606"/>
          <ac:spMkLst>
            <pc:docMk/>
            <pc:sldMk cId="337048783" sldId="264"/>
            <ac:spMk id="4" creationId="{962968A8-D72C-4D1A-B939-13B83CCD4ABB}"/>
          </ac:spMkLst>
        </pc:spChg>
        <pc:spChg chg="mod ord">
          <ac:chgData name="Godderidge, Gary" userId="3412effb-b342-40c9-89d2-b5699927cf09" providerId="ADAL" clId="{7E988403-125C-4A59-8C2D-2072665D5F80}" dt="2022-04-18T15:57:33.927" v="3448" actId="20577"/>
          <ac:spMkLst>
            <pc:docMk/>
            <pc:sldMk cId="337048783" sldId="264"/>
            <ac:spMk id="5" creationId="{F954CC55-4E73-4E8B-8268-C50E682C590C}"/>
          </ac:spMkLst>
        </pc:spChg>
        <pc:spChg chg="add">
          <ac:chgData name="Godderidge, Gary" userId="3412effb-b342-40c9-89d2-b5699927cf09" providerId="ADAL" clId="{7E988403-125C-4A59-8C2D-2072665D5F80}" dt="2022-04-11T15:42:42.657" v="327" actId="26606"/>
          <ac:spMkLst>
            <pc:docMk/>
            <pc:sldMk cId="337048783" sldId="264"/>
            <ac:spMk id="12" creationId="{5B6D324E-2D03-4162-AF1E-D5E32234E254}"/>
          </ac:spMkLst>
        </pc:spChg>
        <pc:picChg chg="add mod ord">
          <ac:chgData name="Godderidge, Gary" userId="3412effb-b342-40c9-89d2-b5699927cf09" providerId="ADAL" clId="{7E988403-125C-4A59-8C2D-2072665D5F80}" dt="2022-04-11T15:42:42.657" v="327" actId="26606"/>
          <ac:picMkLst>
            <pc:docMk/>
            <pc:sldMk cId="337048783" sldId="264"/>
            <ac:picMk id="7" creationId="{82C1D642-EF9B-4A43-853B-6592D0809C17}"/>
          </ac:picMkLst>
        </pc:picChg>
        <pc:picChg chg="del">
          <ac:chgData name="Godderidge, Gary" userId="3412effb-b342-40c9-89d2-b5699927cf09" providerId="ADAL" clId="{7E988403-125C-4A59-8C2D-2072665D5F80}" dt="2022-04-11T15:38:15.380" v="57" actId="478"/>
          <ac:picMkLst>
            <pc:docMk/>
            <pc:sldMk cId="337048783" sldId="264"/>
            <ac:picMk id="8" creationId="{4836A463-F453-4577-9DCF-763F63E6F40C}"/>
          </ac:picMkLst>
        </pc:picChg>
      </pc:sldChg>
      <pc:sldChg chg="addSp modSp new mod setBg modNotesTx">
        <pc:chgData name="Godderidge, Gary" userId="3412effb-b342-40c9-89d2-b5699927cf09" providerId="ADAL" clId="{7E988403-125C-4A59-8C2D-2072665D5F80}" dt="2022-04-13T15:19:50.710" v="2468"/>
        <pc:sldMkLst>
          <pc:docMk/>
          <pc:sldMk cId="890047597" sldId="265"/>
        </pc:sldMkLst>
        <pc:spChg chg="mod">
          <ac:chgData name="Godderidge, Gary" userId="3412effb-b342-40c9-89d2-b5699927cf09" providerId="ADAL" clId="{7E988403-125C-4A59-8C2D-2072665D5F80}" dt="2022-04-11T15:45:57.730" v="356" actId="26606"/>
          <ac:spMkLst>
            <pc:docMk/>
            <pc:sldMk cId="890047597" sldId="265"/>
            <ac:spMk id="2" creationId="{D0846CB5-9ADE-4AA0-ACA4-0BF8F86CAF12}"/>
          </ac:spMkLst>
        </pc:spChg>
        <pc:spChg chg="mod">
          <ac:chgData name="Godderidge, Gary" userId="3412effb-b342-40c9-89d2-b5699927cf09" providerId="ADAL" clId="{7E988403-125C-4A59-8C2D-2072665D5F80}" dt="2022-04-11T15:45:57.730" v="356" actId="26606"/>
          <ac:spMkLst>
            <pc:docMk/>
            <pc:sldMk cId="890047597" sldId="265"/>
            <ac:spMk id="3" creationId="{7F05D73D-5DCB-47F8-931B-87B641A76FE4}"/>
          </ac:spMkLst>
        </pc:spChg>
        <pc:spChg chg="mod">
          <ac:chgData name="Godderidge, Gary" userId="3412effb-b342-40c9-89d2-b5699927cf09" providerId="ADAL" clId="{7E988403-125C-4A59-8C2D-2072665D5F80}" dt="2022-04-11T15:45:57.730" v="356" actId="26606"/>
          <ac:spMkLst>
            <pc:docMk/>
            <pc:sldMk cId="890047597" sldId="265"/>
            <ac:spMk id="4" creationId="{B8BF1739-A24A-4F60-A282-F0A4FAB67E31}"/>
          </ac:spMkLst>
        </pc:spChg>
        <pc:spChg chg="add mod ord">
          <ac:chgData name="Godderidge, Gary" userId="3412effb-b342-40c9-89d2-b5699927cf09" providerId="ADAL" clId="{7E988403-125C-4A59-8C2D-2072665D5F80}" dt="2022-04-13T15:10:28.264" v="1819" actId="115"/>
          <ac:spMkLst>
            <pc:docMk/>
            <pc:sldMk cId="890047597" sldId="265"/>
            <ac:spMk id="5" creationId="{52897FD5-C73A-4F97-A940-555AD4ED3CA0}"/>
          </ac:spMkLst>
        </pc:spChg>
        <pc:spChg chg="add">
          <ac:chgData name="Godderidge, Gary" userId="3412effb-b342-40c9-89d2-b5699927cf09" providerId="ADAL" clId="{7E988403-125C-4A59-8C2D-2072665D5F80}" dt="2022-04-11T15:45:57.730" v="356" actId="26606"/>
          <ac:spMkLst>
            <pc:docMk/>
            <pc:sldMk cId="890047597" sldId="265"/>
            <ac:spMk id="12" creationId="{5B6D324E-2D03-4162-AF1E-D5E32234E254}"/>
          </ac:spMkLst>
        </pc:spChg>
        <pc:picChg chg="add mod ord">
          <ac:chgData name="Godderidge, Gary" userId="3412effb-b342-40c9-89d2-b5699927cf09" providerId="ADAL" clId="{7E988403-125C-4A59-8C2D-2072665D5F80}" dt="2022-04-11T15:45:57.730" v="356" actId="26606"/>
          <ac:picMkLst>
            <pc:docMk/>
            <pc:sldMk cId="890047597" sldId="265"/>
            <ac:picMk id="7" creationId="{77F4A291-A1B3-4733-9FAF-2D278D2E1FC6}"/>
          </ac:picMkLst>
        </pc:picChg>
      </pc:sldChg>
      <pc:sldChg chg="addSp delSp modSp add mod setBg delDesignElem modNotesTx">
        <pc:chgData name="Godderidge, Gary" userId="3412effb-b342-40c9-89d2-b5699927cf09" providerId="ADAL" clId="{7E988403-125C-4A59-8C2D-2072665D5F80}" dt="2022-04-12T22:42:11.152" v="1254"/>
        <pc:sldMkLst>
          <pc:docMk/>
          <pc:sldMk cId="3226727109" sldId="266"/>
        </pc:sldMkLst>
        <pc:spChg chg="mod">
          <ac:chgData name="Godderidge, Gary" userId="3412effb-b342-40c9-89d2-b5699927cf09" providerId="ADAL" clId="{7E988403-125C-4A59-8C2D-2072665D5F80}" dt="2022-04-11T15:49:53.063" v="389" actId="26606"/>
          <ac:spMkLst>
            <pc:docMk/>
            <pc:sldMk cId="3226727109" sldId="266"/>
            <ac:spMk id="2" creationId="{D0846CB5-9ADE-4AA0-ACA4-0BF8F86CAF12}"/>
          </ac:spMkLst>
        </pc:spChg>
        <pc:spChg chg="mod">
          <ac:chgData name="Godderidge, Gary" userId="3412effb-b342-40c9-89d2-b5699927cf09" providerId="ADAL" clId="{7E988403-125C-4A59-8C2D-2072665D5F80}" dt="2022-04-11T15:49:53.063" v="389" actId="26606"/>
          <ac:spMkLst>
            <pc:docMk/>
            <pc:sldMk cId="3226727109" sldId="266"/>
            <ac:spMk id="3" creationId="{7F05D73D-5DCB-47F8-931B-87B641A76FE4}"/>
          </ac:spMkLst>
        </pc:spChg>
        <pc:spChg chg="mod">
          <ac:chgData name="Godderidge, Gary" userId="3412effb-b342-40c9-89d2-b5699927cf09" providerId="ADAL" clId="{7E988403-125C-4A59-8C2D-2072665D5F80}" dt="2022-04-11T15:49:53.063" v="389" actId="26606"/>
          <ac:spMkLst>
            <pc:docMk/>
            <pc:sldMk cId="3226727109" sldId="266"/>
            <ac:spMk id="4" creationId="{B8BF1739-A24A-4F60-A282-F0A4FAB67E31}"/>
          </ac:spMkLst>
        </pc:spChg>
        <pc:spChg chg="mod ord">
          <ac:chgData name="Godderidge, Gary" userId="3412effb-b342-40c9-89d2-b5699927cf09" providerId="ADAL" clId="{7E988403-125C-4A59-8C2D-2072665D5F80}" dt="2022-04-11T15:50:04.443" v="391" actId="14100"/>
          <ac:spMkLst>
            <pc:docMk/>
            <pc:sldMk cId="3226727109" sldId="266"/>
            <ac:spMk id="5" creationId="{52897FD5-C73A-4F97-A940-555AD4ED3CA0}"/>
          </ac:spMkLst>
        </pc:spChg>
        <pc:spChg chg="del">
          <ac:chgData name="Godderidge, Gary" userId="3412effb-b342-40c9-89d2-b5699927cf09" providerId="ADAL" clId="{7E988403-125C-4A59-8C2D-2072665D5F80}" dt="2022-04-11T15:47:57.795" v="358"/>
          <ac:spMkLst>
            <pc:docMk/>
            <pc:sldMk cId="3226727109" sldId="266"/>
            <ac:spMk id="12" creationId="{5B6D324E-2D03-4162-AF1E-D5E32234E254}"/>
          </ac:spMkLst>
        </pc:spChg>
        <pc:spChg chg="add">
          <ac:chgData name="Godderidge, Gary" userId="3412effb-b342-40c9-89d2-b5699927cf09" providerId="ADAL" clId="{7E988403-125C-4A59-8C2D-2072665D5F80}" dt="2022-04-11T15:49:53.063" v="389" actId="26606"/>
          <ac:spMkLst>
            <pc:docMk/>
            <pc:sldMk cId="3226727109" sldId="266"/>
            <ac:spMk id="13" creationId="{5B6D324E-2D03-4162-AF1E-D5E32234E254}"/>
          </ac:spMkLst>
        </pc:spChg>
        <pc:spChg chg="add">
          <ac:chgData name="Godderidge, Gary" userId="3412effb-b342-40c9-89d2-b5699927cf09" providerId="ADAL" clId="{7E988403-125C-4A59-8C2D-2072665D5F80}" dt="2022-04-11T15:49:53.063" v="389" actId="26606"/>
          <ac:spMkLst>
            <pc:docMk/>
            <pc:sldMk cId="3226727109" sldId="266"/>
            <ac:spMk id="15" creationId="{60C2BF78-EE5B-49C7-ADD9-58CDBD13E3AA}"/>
          </ac:spMkLst>
        </pc:spChg>
        <pc:picChg chg="del">
          <ac:chgData name="Godderidge, Gary" userId="3412effb-b342-40c9-89d2-b5699927cf09" providerId="ADAL" clId="{7E988403-125C-4A59-8C2D-2072665D5F80}" dt="2022-04-11T15:48:13.220" v="378" actId="478"/>
          <ac:picMkLst>
            <pc:docMk/>
            <pc:sldMk cId="3226727109" sldId="266"/>
            <ac:picMk id="7" creationId="{77F4A291-A1B3-4733-9FAF-2D278D2E1FC6}"/>
          </ac:picMkLst>
        </pc:picChg>
        <pc:picChg chg="add mod">
          <ac:chgData name="Godderidge, Gary" userId="3412effb-b342-40c9-89d2-b5699927cf09" providerId="ADAL" clId="{7E988403-125C-4A59-8C2D-2072665D5F80}" dt="2022-04-11T15:49:57.627" v="390" actId="14100"/>
          <ac:picMkLst>
            <pc:docMk/>
            <pc:sldMk cId="3226727109" sldId="266"/>
            <ac:picMk id="8" creationId="{967B0C3B-C65D-47BE-A086-DA1504A66736}"/>
          </ac:picMkLst>
        </pc:picChg>
      </pc:sldChg>
      <pc:sldChg chg="addSp delSp modSp add mod setBg delDesignElem modNotesTx">
        <pc:chgData name="Godderidge, Gary" userId="3412effb-b342-40c9-89d2-b5699927cf09" providerId="ADAL" clId="{7E988403-125C-4A59-8C2D-2072665D5F80}" dt="2022-04-18T14:40:11.847" v="3100" actId="20577"/>
        <pc:sldMkLst>
          <pc:docMk/>
          <pc:sldMk cId="3251755130" sldId="267"/>
        </pc:sldMkLst>
        <pc:spChg chg="mod">
          <ac:chgData name="Godderidge, Gary" userId="3412effb-b342-40c9-89d2-b5699927cf09" providerId="ADAL" clId="{7E988403-125C-4A59-8C2D-2072665D5F80}" dt="2022-04-11T15:54:07.627" v="440" actId="26606"/>
          <ac:spMkLst>
            <pc:docMk/>
            <pc:sldMk cId="3251755130" sldId="267"/>
            <ac:spMk id="2" creationId="{D0846CB5-9ADE-4AA0-ACA4-0BF8F86CAF12}"/>
          </ac:spMkLst>
        </pc:spChg>
        <pc:spChg chg="mod">
          <ac:chgData name="Godderidge, Gary" userId="3412effb-b342-40c9-89d2-b5699927cf09" providerId="ADAL" clId="{7E988403-125C-4A59-8C2D-2072665D5F80}" dt="2022-04-11T15:54:07.627" v="440" actId="26606"/>
          <ac:spMkLst>
            <pc:docMk/>
            <pc:sldMk cId="3251755130" sldId="267"/>
            <ac:spMk id="3" creationId="{7F05D73D-5DCB-47F8-931B-87B641A76FE4}"/>
          </ac:spMkLst>
        </pc:spChg>
        <pc:spChg chg="mod">
          <ac:chgData name="Godderidge, Gary" userId="3412effb-b342-40c9-89d2-b5699927cf09" providerId="ADAL" clId="{7E988403-125C-4A59-8C2D-2072665D5F80}" dt="2022-04-11T15:54:07.627" v="440" actId="26606"/>
          <ac:spMkLst>
            <pc:docMk/>
            <pc:sldMk cId="3251755130" sldId="267"/>
            <ac:spMk id="4" creationId="{B8BF1739-A24A-4F60-A282-F0A4FAB67E31}"/>
          </ac:spMkLst>
        </pc:spChg>
        <pc:spChg chg="mod ord">
          <ac:chgData name="Godderidge, Gary" userId="3412effb-b342-40c9-89d2-b5699927cf09" providerId="ADAL" clId="{7E988403-125C-4A59-8C2D-2072665D5F80}" dt="2022-04-11T15:54:27.913" v="443" actId="14100"/>
          <ac:spMkLst>
            <pc:docMk/>
            <pc:sldMk cId="3251755130" sldId="267"/>
            <ac:spMk id="5" creationId="{52897FD5-C73A-4F97-A940-555AD4ED3CA0}"/>
          </ac:spMkLst>
        </pc:spChg>
        <pc:spChg chg="add">
          <ac:chgData name="Godderidge, Gary" userId="3412effb-b342-40c9-89d2-b5699927cf09" providerId="ADAL" clId="{7E988403-125C-4A59-8C2D-2072665D5F80}" dt="2022-04-11T15:54:07.627" v="440" actId="26606"/>
          <ac:spMkLst>
            <pc:docMk/>
            <pc:sldMk cId="3251755130" sldId="267"/>
            <ac:spMk id="12" creationId="{5B6D324E-2D03-4162-AF1E-D5E32234E254}"/>
          </ac:spMkLst>
        </pc:spChg>
        <pc:spChg chg="del">
          <ac:chgData name="Godderidge, Gary" userId="3412effb-b342-40c9-89d2-b5699927cf09" providerId="ADAL" clId="{7E988403-125C-4A59-8C2D-2072665D5F80}" dt="2022-04-11T15:50:22.325" v="393"/>
          <ac:spMkLst>
            <pc:docMk/>
            <pc:sldMk cId="3251755130" sldId="267"/>
            <ac:spMk id="13" creationId="{5B6D324E-2D03-4162-AF1E-D5E32234E254}"/>
          </ac:spMkLst>
        </pc:spChg>
        <pc:spChg chg="del">
          <ac:chgData name="Godderidge, Gary" userId="3412effb-b342-40c9-89d2-b5699927cf09" providerId="ADAL" clId="{7E988403-125C-4A59-8C2D-2072665D5F80}" dt="2022-04-11T15:50:22.325" v="393"/>
          <ac:spMkLst>
            <pc:docMk/>
            <pc:sldMk cId="3251755130" sldId="267"/>
            <ac:spMk id="15" creationId="{60C2BF78-EE5B-49C7-ADD9-58CDBD13E3AA}"/>
          </ac:spMkLst>
        </pc:spChg>
        <pc:picChg chg="add mod">
          <ac:chgData name="Godderidge, Gary" userId="3412effb-b342-40c9-89d2-b5699927cf09" providerId="ADAL" clId="{7E988403-125C-4A59-8C2D-2072665D5F80}" dt="2022-04-11T15:54:07.627" v="440" actId="26606"/>
          <ac:picMkLst>
            <pc:docMk/>
            <pc:sldMk cId="3251755130" sldId="267"/>
            <ac:picMk id="7" creationId="{F017E06E-02C3-43FD-9223-B55F1398A65A}"/>
          </ac:picMkLst>
        </pc:picChg>
        <pc:picChg chg="del">
          <ac:chgData name="Godderidge, Gary" userId="3412effb-b342-40c9-89d2-b5699927cf09" providerId="ADAL" clId="{7E988403-125C-4A59-8C2D-2072665D5F80}" dt="2022-04-11T15:52:42.613" v="438" actId="478"/>
          <ac:picMkLst>
            <pc:docMk/>
            <pc:sldMk cId="3251755130" sldId="267"/>
            <ac:picMk id="8" creationId="{967B0C3B-C65D-47BE-A086-DA1504A66736}"/>
          </ac:picMkLst>
        </pc:picChg>
      </pc:sldChg>
      <pc:sldChg chg="addSp delSp modSp add mod setBg delDesignElem modNotesTx">
        <pc:chgData name="Godderidge, Gary" userId="3412effb-b342-40c9-89d2-b5699927cf09" providerId="ADAL" clId="{7E988403-125C-4A59-8C2D-2072665D5F80}" dt="2022-04-18T15:16:42.782" v="3377" actId="20577"/>
        <pc:sldMkLst>
          <pc:docMk/>
          <pc:sldMk cId="3129499082" sldId="268"/>
        </pc:sldMkLst>
        <pc:spChg chg="mod">
          <ac:chgData name="Godderidge, Gary" userId="3412effb-b342-40c9-89d2-b5699927cf09" providerId="ADAL" clId="{7E988403-125C-4A59-8C2D-2072665D5F80}" dt="2022-04-11T15:59:32.894" v="465" actId="14100"/>
          <ac:spMkLst>
            <pc:docMk/>
            <pc:sldMk cId="3129499082" sldId="268"/>
            <ac:spMk id="2" creationId="{D0846CB5-9ADE-4AA0-ACA4-0BF8F86CAF12}"/>
          </ac:spMkLst>
        </pc:spChg>
        <pc:spChg chg="mod">
          <ac:chgData name="Godderidge, Gary" userId="3412effb-b342-40c9-89d2-b5699927cf09" providerId="ADAL" clId="{7E988403-125C-4A59-8C2D-2072665D5F80}" dt="2022-04-11T15:59:27.437" v="464" actId="26606"/>
          <ac:spMkLst>
            <pc:docMk/>
            <pc:sldMk cId="3129499082" sldId="268"/>
            <ac:spMk id="3" creationId="{7F05D73D-5DCB-47F8-931B-87B641A76FE4}"/>
          </ac:spMkLst>
        </pc:spChg>
        <pc:spChg chg="mod">
          <ac:chgData name="Godderidge, Gary" userId="3412effb-b342-40c9-89d2-b5699927cf09" providerId="ADAL" clId="{7E988403-125C-4A59-8C2D-2072665D5F80}" dt="2022-04-11T15:59:27.437" v="464" actId="26606"/>
          <ac:spMkLst>
            <pc:docMk/>
            <pc:sldMk cId="3129499082" sldId="268"/>
            <ac:spMk id="4" creationId="{B8BF1739-A24A-4F60-A282-F0A4FAB67E31}"/>
          </ac:spMkLst>
        </pc:spChg>
        <pc:spChg chg="mod">
          <ac:chgData name="Godderidge, Gary" userId="3412effb-b342-40c9-89d2-b5699927cf09" providerId="ADAL" clId="{7E988403-125C-4A59-8C2D-2072665D5F80}" dt="2022-04-11T15:59:36.786" v="466" actId="1076"/>
          <ac:spMkLst>
            <pc:docMk/>
            <pc:sldMk cId="3129499082" sldId="268"/>
            <ac:spMk id="5" creationId="{52897FD5-C73A-4F97-A940-555AD4ED3CA0}"/>
          </ac:spMkLst>
        </pc:spChg>
        <pc:spChg chg="del">
          <ac:chgData name="Godderidge, Gary" userId="3412effb-b342-40c9-89d2-b5699927cf09" providerId="ADAL" clId="{7E988403-125C-4A59-8C2D-2072665D5F80}" dt="2022-04-11T15:54:44.700" v="445"/>
          <ac:spMkLst>
            <pc:docMk/>
            <pc:sldMk cId="3129499082" sldId="268"/>
            <ac:spMk id="12" creationId="{5B6D324E-2D03-4162-AF1E-D5E32234E254}"/>
          </ac:spMkLst>
        </pc:spChg>
        <pc:spChg chg="add del">
          <ac:chgData name="Godderidge, Gary" userId="3412effb-b342-40c9-89d2-b5699927cf09" providerId="ADAL" clId="{7E988403-125C-4A59-8C2D-2072665D5F80}" dt="2022-04-11T15:59:27.437" v="464" actId="26606"/>
          <ac:spMkLst>
            <pc:docMk/>
            <pc:sldMk cId="3129499082" sldId="268"/>
            <ac:spMk id="13" creationId="{5B6D324E-2D03-4162-AF1E-D5E32234E254}"/>
          </ac:spMkLst>
        </pc:spChg>
        <pc:spChg chg="add del">
          <ac:chgData name="Godderidge, Gary" userId="3412effb-b342-40c9-89d2-b5699927cf09" providerId="ADAL" clId="{7E988403-125C-4A59-8C2D-2072665D5F80}" dt="2022-04-11T15:59:27.437" v="464" actId="26606"/>
          <ac:spMkLst>
            <pc:docMk/>
            <pc:sldMk cId="3129499082" sldId="268"/>
            <ac:spMk id="71" creationId="{C6D7B817-6658-466D-B7F8-851ED5C35E69}"/>
          </ac:spMkLst>
        </pc:spChg>
        <pc:picChg chg="del">
          <ac:chgData name="Godderidge, Gary" userId="3412effb-b342-40c9-89d2-b5699927cf09" providerId="ADAL" clId="{7E988403-125C-4A59-8C2D-2072665D5F80}" dt="2022-04-11T15:55:45.607" v="457" actId="478"/>
          <ac:picMkLst>
            <pc:docMk/>
            <pc:sldMk cId="3129499082" sldId="268"/>
            <ac:picMk id="7" creationId="{F017E06E-02C3-43FD-9223-B55F1398A65A}"/>
          </ac:picMkLst>
        </pc:picChg>
        <pc:picChg chg="add mod ord">
          <ac:chgData name="Godderidge, Gary" userId="3412effb-b342-40c9-89d2-b5699927cf09" providerId="ADAL" clId="{7E988403-125C-4A59-8C2D-2072665D5F80}" dt="2022-04-11T15:59:27.437" v="464" actId="26606"/>
          <ac:picMkLst>
            <pc:docMk/>
            <pc:sldMk cId="3129499082" sldId="268"/>
            <ac:picMk id="8" creationId="{7A6E1757-09D6-4799-98DC-EEE594516EDF}"/>
          </ac:picMkLst>
        </pc:picChg>
        <pc:picChg chg="add mod ord">
          <ac:chgData name="Godderidge, Gary" userId="3412effb-b342-40c9-89d2-b5699927cf09" providerId="ADAL" clId="{7E988403-125C-4A59-8C2D-2072665D5F80}" dt="2022-04-11T15:59:47.274" v="468" actId="1076"/>
          <ac:picMkLst>
            <pc:docMk/>
            <pc:sldMk cId="3129499082" sldId="268"/>
            <ac:picMk id="1026" creationId="{D19D38D9-4D50-4B2F-8F6B-DB4AFA48DF1C}"/>
          </ac:picMkLst>
        </pc:picChg>
      </pc:sldChg>
      <pc:sldChg chg="addSp delSp modSp add mod setBg delDesignElem modNotesTx">
        <pc:chgData name="Godderidge, Gary" userId="3412effb-b342-40c9-89d2-b5699927cf09" providerId="ADAL" clId="{7E988403-125C-4A59-8C2D-2072665D5F80}" dt="2022-04-15T16:53:53.577" v="3035" actId="5793"/>
        <pc:sldMkLst>
          <pc:docMk/>
          <pc:sldMk cId="725136819" sldId="269"/>
        </pc:sldMkLst>
        <pc:spChg chg="mod">
          <ac:chgData name="Godderidge, Gary" userId="3412effb-b342-40c9-89d2-b5699927cf09" providerId="ADAL" clId="{7E988403-125C-4A59-8C2D-2072665D5F80}" dt="2022-04-11T21:33:52.448" v="1242" actId="20577"/>
          <ac:spMkLst>
            <pc:docMk/>
            <pc:sldMk cId="725136819" sldId="269"/>
            <ac:spMk id="2" creationId="{D0846CB5-9ADE-4AA0-ACA4-0BF8F86CAF12}"/>
          </ac:spMkLst>
        </pc:spChg>
        <pc:spChg chg="mod">
          <ac:chgData name="Godderidge, Gary" userId="3412effb-b342-40c9-89d2-b5699927cf09" providerId="ADAL" clId="{7E988403-125C-4A59-8C2D-2072665D5F80}" dt="2022-04-11T16:07:20.954" v="574" actId="20577"/>
          <ac:spMkLst>
            <pc:docMk/>
            <pc:sldMk cId="725136819" sldId="269"/>
            <ac:spMk id="5" creationId="{52897FD5-C73A-4F97-A940-555AD4ED3CA0}"/>
          </ac:spMkLst>
        </pc:spChg>
        <pc:spChg chg="add">
          <ac:chgData name="Godderidge, Gary" userId="3412effb-b342-40c9-89d2-b5699927cf09" providerId="ADAL" clId="{7E988403-125C-4A59-8C2D-2072665D5F80}" dt="2022-04-11T16:04:01.487" v="495" actId="26606"/>
          <ac:spMkLst>
            <pc:docMk/>
            <pc:sldMk cId="725136819" sldId="269"/>
            <ac:spMk id="12" creationId="{5B6D324E-2D03-4162-AF1E-D5E32234E254}"/>
          </ac:spMkLst>
        </pc:spChg>
        <pc:spChg chg="del">
          <ac:chgData name="Godderidge, Gary" userId="3412effb-b342-40c9-89d2-b5699927cf09" providerId="ADAL" clId="{7E988403-125C-4A59-8C2D-2072665D5F80}" dt="2022-04-11T16:00:44.196" v="470"/>
          <ac:spMkLst>
            <pc:docMk/>
            <pc:sldMk cId="725136819" sldId="269"/>
            <ac:spMk id="13" creationId="{5B6D324E-2D03-4162-AF1E-D5E32234E254}"/>
          </ac:spMkLst>
        </pc:spChg>
        <pc:spChg chg="add">
          <ac:chgData name="Godderidge, Gary" userId="3412effb-b342-40c9-89d2-b5699927cf09" providerId="ADAL" clId="{7E988403-125C-4A59-8C2D-2072665D5F80}" dt="2022-04-11T16:04:01.487" v="495" actId="26606"/>
          <ac:spMkLst>
            <pc:docMk/>
            <pc:sldMk cId="725136819" sldId="269"/>
            <ac:spMk id="14" creationId="{E53F4E5A-C9EE-4859-B46B-F018F7D73A03}"/>
          </ac:spMkLst>
        </pc:spChg>
        <pc:picChg chg="add mod ord">
          <ac:chgData name="Godderidge, Gary" userId="3412effb-b342-40c9-89d2-b5699927cf09" providerId="ADAL" clId="{7E988403-125C-4A59-8C2D-2072665D5F80}" dt="2022-04-11T16:04:01.487" v="495" actId="26606"/>
          <ac:picMkLst>
            <pc:docMk/>
            <pc:sldMk cId="725136819" sldId="269"/>
            <ac:picMk id="7" creationId="{63F64AEE-D567-4575-A430-065BC4E85FCB}"/>
          </ac:picMkLst>
        </pc:picChg>
        <pc:picChg chg="del">
          <ac:chgData name="Godderidge, Gary" userId="3412effb-b342-40c9-89d2-b5699927cf09" providerId="ADAL" clId="{7E988403-125C-4A59-8C2D-2072665D5F80}" dt="2022-04-11T16:00:57.721" v="492" actId="478"/>
          <ac:picMkLst>
            <pc:docMk/>
            <pc:sldMk cId="725136819" sldId="269"/>
            <ac:picMk id="8" creationId="{7A6E1757-09D6-4799-98DC-EEE594516EDF}"/>
          </ac:picMkLst>
        </pc:picChg>
        <pc:picChg chg="del">
          <ac:chgData name="Godderidge, Gary" userId="3412effb-b342-40c9-89d2-b5699927cf09" providerId="ADAL" clId="{7E988403-125C-4A59-8C2D-2072665D5F80}" dt="2022-04-11T16:00:59.528" v="493" actId="478"/>
          <ac:picMkLst>
            <pc:docMk/>
            <pc:sldMk cId="725136819" sldId="269"/>
            <ac:picMk id="1026" creationId="{D19D38D9-4D50-4B2F-8F6B-DB4AFA48DF1C}"/>
          </ac:picMkLst>
        </pc:picChg>
        <pc:cxnChg chg="add">
          <ac:chgData name="Godderidge, Gary" userId="3412effb-b342-40c9-89d2-b5699927cf09" providerId="ADAL" clId="{7E988403-125C-4A59-8C2D-2072665D5F80}" dt="2022-04-11T16:04:01.487" v="495" actId="26606"/>
          <ac:cxnSpMkLst>
            <pc:docMk/>
            <pc:sldMk cId="725136819" sldId="269"/>
            <ac:cxnSpMk id="16" creationId="{041A955B-D579-48FD-A51C-51B0C0B69F9A}"/>
          </ac:cxnSpMkLst>
        </pc:cxnChg>
      </pc:sldChg>
      <pc:sldChg chg="delSp modSp add del mod setBg delDesignElem">
        <pc:chgData name="Godderidge, Gary" userId="3412effb-b342-40c9-89d2-b5699927cf09" providerId="ADAL" clId="{7E988403-125C-4A59-8C2D-2072665D5F80}" dt="2022-04-11T16:14:55.662" v="655" actId="47"/>
        <pc:sldMkLst>
          <pc:docMk/>
          <pc:sldMk cId="482941266" sldId="270"/>
        </pc:sldMkLst>
        <pc:spChg chg="mod">
          <ac:chgData name="Godderidge, Gary" userId="3412effb-b342-40c9-89d2-b5699927cf09" providerId="ADAL" clId="{7E988403-125C-4A59-8C2D-2072665D5F80}" dt="2022-04-11T16:11:39.712" v="593" actId="20577"/>
          <ac:spMkLst>
            <pc:docMk/>
            <pc:sldMk cId="482941266" sldId="270"/>
            <ac:spMk id="2" creationId="{D0846CB5-9ADE-4AA0-ACA4-0BF8F86CAF12}"/>
          </ac:spMkLst>
        </pc:spChg>
        <pc:spChg chg="del">
          <ac:chgData name="Godderidge, Gary" userId="3412effb-b342-40c9-89d2-b5699927cf09" providerId="ADAL" clId="{7E988403-125C-4A59-8C2D-2072665D5F80}" dt="2022-04-11T16:11:23.705" v="576"/>
          <ac:spMkLst>
            <pc:docMk/>
            <pc:sldMk cId="482941266" sldId="270"/>
            <ac:spMk id="12" creationId="{5B6D324E-2D03-4162-AF1E-D5E32234E254}"/>
          </ac:spMkLst>
        </pc:spChg>
        <pc:spChg chg="del">
          <ac:chgData name="Godderidge, Gary" userId="3412effb-b342-40c9-89d2-b5699927cf09" providerId="ADAL" clId="{7E988403-125C-4A59-8C2D-2072665D5F80}" dt="2022-04-11T16:11:23.705" v="576"/>
          <ac:spMkLst>
            <pc:docMk/>
            <pc:sldMk cId="482941266" sldId="270"/>
            <ac:spMk id="14" creationId="{E53F4E5A-C9EE-4859-B46B-F018F7D73A03}"/>
          </ac:spMkLst>
        </pc:spChg>
        <pc:picChg chg="del">
          <ac:chgData name="Godderidge, Gary" userId="3412effb-b342-40c9-89d2-b5699927cf09" providerId="ADAL" clId="{7E988403-125C-4A59-8C2D-2072665D5F80}" dt="2022-04-11T16:11:28.268" v="577" actId="478"/>
          <ac:picMkLst>
            <pc:docMk/>
            <pc:sldMk cId="482941266" sldId="270"/>
            <ac:picMk id="7" creationId="{63F64AEE-D567-4575-A430-065BC4E85FCB}"/>
          </ac:picMkLst>
        </pc:picChg>
        <pc:cxnChg chg="del">
          <ac:chgData name="Godderidge, Gary" userId="3412effb-b342-40c9-89d2-b5699927cf09" providerId="ADAL" clId="{7E988403-125C-4A59-8C2D-2072665D5F80}" dt="2022-04-11T16:11:23.705" v="576"/>
          <ac:cxnSpMkLst>
            <pc:docMk/>
            <pc:sldMk cId="482941266" sldId="270"/>
            <ac:cxnSpMk id="16" creationId="{041A955B-D579-48FD-A51C-51B0C0B69F9A}"/>
          </ac:cxnSpMkLst>
        </pc:cxnChg>
      </pc:sldChg>
      <pc:sldChg chg="addSp modSp add mod ord modNotesTx">
        <pc:chgData name="Godderidge, Gary" userId="3412effb-b342-40c9-89d2-b5699927cf09" providerId="ADAL" clId="{7E988403-125C-4A59-8C2D-2072665D5F80}" dt="2022-04-18T15:57:07.482" v="3433"/>
        <pc:sldMkLst>
          <pc:docMk/>
          <pc:sldMk cId="3761422374" sldId="271"/>
        </pc:sldMkLst>
        <pc:spChg chg="mod">
          <ac:chgData name="Godderidge, Gary" userId="3412effb-b342-40c9-89d2-b5699927cf09" providerId="ADAL" clId="{7E988403-125C-4A59-8C2D-2072665D5F80}" dt="2022-04-11T16:31:59.945" v="662" actId="1076"/>
          <ac:spMkLst>
            <pc:docMk/>
            <pc:sldMk cId="3761422374" sldId="271"/>
            <ac:spMk id="2" creationId="{D0846CB5-9ADE-4AA0-ACA4-0BF8F86CAF12}"/>
          </ac:spMkLst>
        </pc:spChg>
        <pc:spChg chg="mod">
          <ac:chgData name="Godderidge, Gary" userId="3412effb-b342-40c9-89d2-b5699927cf09" providerId="ADAL" clId="{7E988403-125C-4A59-8C2D-2072665D5F80}" dt="2022-04-18T15:11:02.937" v="3286" actId="403"/>
          <ac:spMkLst>
            <pc:docMk/>
            <pc:sldMk cId="3761422374" sldId="271"/>
            <ac:spMk id="5" creationId="{52897FD5-C73A-4F97-A940-555AD4ED3CA0}"/>
          </ac:spMkLst>
        </pc:spChg>
        <pc:picChg chg="add mod">
          <ac:chgData name="Godderidge, Gary" userId="3412effb-b342-40c9-89d2-b5699927cf09" providerId="ADAL" clId="{7E988403-125C-4A59-8C2D-2072665D5F80}" dt="2022-04-11T19:59:02.522" v="1168" actId="1076"/>
          <ac:picMkLst>
            <pc:docMk/>
            <pc:sldMk cId="3761422374" sldId="271"/>
            <ac:picMk id="7" creationId="{EF34C3FD-2ED0-4D93-A55B-7C441D7FFFA1}"/>
          </ac:picMkLst>
        </pc:picChg>
        <pc:picChg chg="add mod">
          <ac:chgData name="Godderidge, Gary" userId="3412effb-b342-40c9-89d2-b5699927cf09" providerId="ADAL" clId="{7E988403-125C-4A59-8C2D-2072665D5F80}" dt="2022-04-11T19:59:11.006" v="1169" actId="1076"/>
          <ac:picMkLst>
            <pc:docMk/>
            <pc:sldMk cId="3761422374" sldId="271"/>
            <ac:picMk id="2050" creationId="{4989C68A-FE8D-44BD-A359-92B4964BBE22}"/>
          </ac:picMkLst>
        </pc:picChg>
      </pc:sldChg>
      <pc:sldChg chg="addSp delSp modSp add mod ord setBg modNotesTx">
        <pc:chgData name="Godderidge, Gary" userId="3412effb-b342-40c9-89d2-b5699927cf09" providerId="ADAL" clId="{7E988403-125C-4A59-8C2D-2072665D5F80}" dt="2022-04-18T15:56:08.954" v="3431"/>
        <pc:sldMkLst>
          <pc:docMk/>
          <pc:sldMk cId="618447034" sldId="272"/>
        </pc:sldMkLst>
        <pc:spChg chg="mod">
          <ac:chgData name="Godderidge, Gary" userId="3412effb-b342-40c9-89d2-b5699927cf09" providerId="ADAL" clId="{7E988403-125C-4A59-8C2D-2072665D5F80}" dt="2022-04-15T16:55:01.889" v="3037" actId="26606"/>
          <ac:spMkLst>
            <pc:docMk/>
            <pc:sldMk cId="618447034" sldId="272"/>
            <ac:spMk id="2" creationId="{D0846CB5-9ADE-4AA0-ACA4-0BF8F86CAF12}"/>
          </ac:spMkLst>
        </pc:spChg>
        <pc:spChg chg="mod">
          <ac:chgData name="Godderidge, Gary" userId="3412effb-b342-40c9-89d2-b5699927cf09" providerId="ADAL" clId="{7E988403-125C-4A59-8C2D-2072665D5F80}" dt="2022-04-15T16:55:01.889" v="3037" actId="26606"/>
          <ac:spMkLst>
            <pc:docMk/>
            <pc:sldMk cId="618447034" sldId="272"/>
            <ac:spMk id="3" creationId="{7F05D73D-5DCB-47F8-931B-87B641A76FE4}"/>
          </ac:spMkLst>
        </pc:spChg>
        <pc:spChg chg="mod">
          <ac:chgData name="Godderidge, Gary" userId="3412effb-b342-40c9-89d2-b5699927cf09" providerId="ADAL" clId="{7E988403-125C-4A59-8C2D-2072665D5F80}" dt="2022-04-15T16:55:01.889" v="3037" actId="26606"/>
          <ac:spMkLst>
            <pc:docMk/>
            <pc:sldMk cId="618447034" sldId="272"/>
            <ac:spMk id="4" creationId="{B8BF1739-A24A-4F60-A282-F0A4FAB67E31}"/>
          </ac:spMkLst>
        </pc:spChg>
        <pc:spChg chg="mod ord">
          <ac:chgData name="Godderidge, Gary" userId="3412effb-b342-40c9-89d2-b5699927cf09" providerId="ADAL" clId="{7E988403-125C-4A59-8C2D-2072665D5F80}" dt="2022-04-15T16:55:01.889" v="3037" actId="26606"/>
          <ac:spMkLst>
            <pc:docMk/>
            <pc:sldMk cId="618447034" sldId="272"/>
            <ac:spMk id="5" creationId="{52897FD5-C73A-4F97-A940-555AD4ED3CA0}"/>
          </ac:spMkLst>
        </pc:spChg>
        <pc:spChg chg="add">
          <ac:chgData name="Godderidge, Gary" userId="3412effb-b342-40c9-89d2-b5699927cf09" providerId="ADAL" clId="{7E988403-125C-4A59-8C2D-2072665D5F80}" dt="2022-04-15T16:55:01.889" v="3037" actId="26606"/>
          <ac:spMkLst>
            <pc:docMk/>
            <pc:sldMk cId="618447034" sldId="272"/>
            <ac:spMk id="12" creationId="{5B6D324E-2D03-4162-AF1E-D5E32234E254}"/>
          </ac:spMkLst>
        </pc:spChg>
        <pc:spChg chg="add">
          <ac:chgData name="Godderidge, Gary" userId="3412effb-b342-40c9-89d2-b5699927cf09" providerId="ADAL" clId="{7E988403-125C-4A59-8C2D-2072665D5F80}" dt="2022-04-15T16:55:01.889" v="3037" actId="26606"/>
          <ac:spMkLst>
            <pc:docMk/>
            <pc:sldMk cId="618447034" sldId="272"/>
            <ac:spMk id="14" creationId="{60C2BF78-EE5B-49C7-ADD9-58CDBD13E3AA}"/>
          </ac:spMkLst>
        </pc:spChg>
        <pc:picChg chg="add mod">
          <ac:chgData name="Godderidge, Gary" userId="3412effb-b342-40c9-89d2-b5699927cf09" providerId="ADAL" clId="{7E988403-125C-4A59-8C2D-2072665D5F80}" dt="2022-04-15T16:55:01.889" v="3037" actId="26606"/>
          <ac:picMkLst>
            <pc:docMk/>
            <pc:sldMk cId="618447034" sldId="272"/>
            <ac:picMk id="7" creationId="{C7666308-A027-4C62-9EAE-5D48B1E95BEB}"/>
          </ac:picMkLst>
        </pc:picChg>
        <pc:picChg chg="del">
          <ac:chgData name="Godderidge, Gary" userId="3412effb-b342-40c9-89d2-b5699927cf09" providerId="ADAL" clId="{7E988403-125C-4A59-8C2D-2072665D5F80}" dt="2022-04-11T16:35:28.499" v="700" actId="478"/>
          <ac:picMkLst>
            <pc:docMk/>
            <pc:sldMk cId="618447034" sldId="272"/>
            <ac:picMk id="7" creationId="{EF34C3FD-2ED0-4D93-A55B-7C441D7FFFA1}"/>
          </ac:picMkLst>
        </pc:picChg>
        <pc:picChg chg="del">
          <ac:chgData name="Godderidge, Gary" userId="3412effb-b342-40c9-89d2-b5699927cf09" providerId="ADAL" clId="{7E988403-125C-4A59-8C2D-2072665D5F80}" dt="2022-04-11T16:35:26.779" v="699" actId="478"/>
          <ac:picMkLst>
            <pc:docMk/>
            <pc:sldMk cId="618447034" sldId="272"/>
            <ac:picMk id="2050" creationId="{4989C68A-FE8D-44BD-A359-92B4964BBE22}"/>
          </ac:picMkLst>
        </pc:picChg>
      </pc:sldChg>
      <pc:sldChg chg="addSp delSp modSp add mod modNotesTx">
        <pc:chgData name="Godderidge, Gary" userId="3412effb-b342-40c9-89d2-b5699927cf09" providerId="ADAL" clId="{7E988403-125C-4A59-8C2D-2072665D5F80}" dt="2022-04-18T17:08:30.442" v="3451" actId="478"/>
        <pc:sldMkLst>
          <pc:docMk/>
          <pc:sldMk cId="2090012305" sldId="273"/>
        </pc:sldMkLst>
        <pc:spChg chg="mod">
          <ac:chgData name="Godderidge, Gary" userId="3412effb-b342-40c9-89d2-b5699927cf09" providerId="ADAL" clId="{7E988403-125C-4A59-8C2D-2072665D5F80}" dt="2022-04-18T15:10:50.897" v="3284" actId="403"/>
          <ac:spMkLst>
            <pc:docMk/>
            <pc:sldMk cId="2090012305" sldId="273"/>
            <ac:spMk id="5" creationId="{52897FD5-C73A-4F97-A940-555AD4ED3CA0}"/>
          </ac:spMkLst>
        </pc:spChg>
        <pc:picChg chg="add del">
          <ac:chgData name="Godderidge, Gary" userId="3412effb-b342-40c9-89d2-b5699927cf09" providerId="ADAL" clId="{7E988403-125C-4A59-8C2D-2072665D5F80}" dt="2022-04-18T17:08:30.442" v="3451" actId="478"/>
          <ac:picMkLst>
            <pc:docMk/>
            <pc:sldMk cId="2090012305" sldId="273"/>
            <ac:picMk id="1026" creationId="{5DCFBC18-530D-4248-805A-E8505E5486BA}"/>
          </ac:picMkLst>
        </pc:picChg>
      </pc:sldChg>
      <pc:sldChg chg="addSp delSp modSp add mod setBg delDesignElem modNotesTx">
        <pc:chgData name="Godderidge, Gary" userId="3412effb-b342-40c9-89d2-b5699927cf09" providerId="ADAL" clId="{7E988403-125C-4A59-8C2D-2072665D5F80}" dt="2022-04-18T15:14:39.103" v="3332" actId="20577"/>
        <pc:sldMkLst>
          <pc:docMk/>
          <pc:sldMk cId="4071705380" sldId="274"/>
        </pc:sldMkLst>
        <pc:spChg chg="mod">
          <ac:chgData name="Godderidge, Gary" userId="3412effb-b342-40c9-89d2-b5699927cf09" providerId="ADAL" clId="{7E988403-125C-4A59-8C2D-2072665D5F80}" dt="2022-04-11T18:48:06.466" v="1081" actId="26606"/>
          <ac:spMkLst>
            <pc:docMk/>
            <pc:sldMk cId="4071705380" sldId="274"/>
            <ac:spMk id="2" creationId="{D0846CB5-9ADE-4AA0-ACA4-0BF8F86CAF12}"/>
          </ac:spMkLst>
        </pc:spChg>
        <pc:spChg chg="mod">
          <ac:chgData name="Godderidge, Gary" userId="3412effb-b342-40c9-89d2-b5699927cf09" providerId="ADAL" clId="{7E988403-125C-4A59-8C2D-2072665D5F80}" dt="2022-04-11T18:48:06.466" v="1081" actId="26606"/>
          <ac:spMkLst>
            <pc:docMk/>
            <pc:sldMk cId="4071705380" sldId="274"/>
            <ac:spMk id="3" creationId="{7F05D73D-5DCB-47F8-931B-87B641A76FE4}"/>
          </ac:spMkLst>
        </pc:spChg>
        <pc:spChg chg="mod">
          <ac:chgData name="Godderidge, Gary" userId="3412effb-b342-40c9-89d2-b5699927cf09" providerId="ADAL" clId="{7E988403-125C-4A59-8C2D-2072665D5F80}" dt="2022-04-11T18:48:06.466" v="1081" actId="26606"/>
          <ac:spMkLst>
            <pc:docMk/>
            <pc:sldMk cId="4071705380" sldId="274"/>
            <ac:spMk id="4" creationId="{B8BF1739-A24A-4F60-A282-F0A4FAB67E31}"/>
          </ac:spMkLst>
        </pc:spChg>
        <pc:spChg chg="mod ord">
          <ac:chgData name="Godderidge, Gary" userId="3412effb-b342-40c9-89d2-b5699927cf09" providerId="ADAL" clId="{7E988403-125C-4A59-8C2D-2072665D5F80}" dt="2022-04-18T15:14:39.103" v="3332" actId="20577"/>
          <ac:spMkLst>
            <pc:docMk/>
            <pc:sldMk cId="4071705380" sldId="274"/>
            <ac:spMk id="5" creationId="{52897FD5-C73A-4F97-A940-555AD4ED3CA0}"/>
          </ac:spMkLst>
        </pc:spChg>
        <pc:spChg chg="add del">
          <ac:chgData name="Godderidge, Gary" userId="3412effb-b342-40c9-89d2-b5699927cf09" providerId="ADAL" clId="{7E988403-125C-4A59-8C2D-2072665D5F80}" dt="2022-04-11T18:46:27.722" v="1022" actId="22"/>
          <ac:spMkLst>
            <pc:docMk/>
            <pc:sldMk cId="4071705380" sldId="274"/>
            <ac:spMk id="9" creationId="{52F40F18-9A5A-4387-B544-D8C9EA081C19}"/>
          </ac:spMkLst>
        </pc:spChg>
        <pc:spChg chg="del">
          <ac:chgData name="Godderidge, Gary" userId="3412effb-b342-40c9-89d2-b5699927cf09" providerId="ADAL" clId="{7E988403-125C-4A59-8C2D-2072665D5F80}" dt="2022-04-11T18:43:59.248" v="892"/>
          <ac:spMkLst>
            <pc:docMk/>
            <pc:sldMk cId="4071705380" sldId="274"/>
            <ac:spMk id="12" creationId="{5B6D324E-2D03-4162-AF1E-D5E32234E254}"/>
          </ac:spMkLst>
        </pc:spChg>
        <pc:spChg chg="add">
          <ac:chgData name="Godderidge, Gary" userId="3412effb-b342-40c9-89d2-b5699927cf09" providerId="ADAL" clId="{7E988403-125C-4A59-8C2D-2072665D5F80}" dt="2022-04-11T18:48:06.466" v="1081" actId="26606"/>
          <ac:spMkLst>
            <pc:docMk/>
            <pc:sldMk cId="4071705380" sldId="274"/>
            <ac:spMk id="15" creationId="{5B6D324E-2D03-4162-AF1E-D5E32234E254}"/>
          </ac:spMkLst>
        </pc:spChg>
        <pc:spChg chg="add">
          <ac:chgData name="Godderidge, Gary" userId="3412effb-b342-40c9-89d2-b5699927cf09" providerId="ADAL" clId="{7E988403-125C-4A59-8C2D-2072665D5F80}" dt="2022-04-11T18:48:06.466" v="1081" actId="26606"/>
          <ac:spMkLst>
            <pc:docMk/>
            <pc:sldMk cId="4071705380" sldId="274"/>
            <ac:spMk id="17" creationId="{0B67D982-25C5-4CC2-AA64-276BE3B2CA75}"/>
          </ac:spMkLst>
        </pc:spChg>
        <pc:picChg chg="del">
          <ac:chgData name="Godderidge, Gary" userId="3412effb-b342-40c9-89d2-b5699927cf09" providerId="ADAL" clId="{7E988403-125C-4A59-8C2D-2072665D5F80}" dt="2022-04-11T18:47:24.086" v="1079" actId="478"/>
          <ac:picMkLst>
            <pc:docMk/>
            <pc:sldMk cId="4071705380" sldId="274"/>
            <ac:picMk id="7" creationId="{F017E06E-02C3-43FD-9223-B55F1398A65A}"/>
          </ac:picMkLst>
        </pc:picChg>
        <pc:picChg chg="add mod">
          <ac:chgData name="Godderidge, Gary" userId="3412effb-b342-40c9-89d2-b5699927cf09" providerId="ADAL" clId="{7E988403-125C-4A59-8C2D-2072665D5F80}" dt="2022-04-11T18:48:06.466" v="1081" actId="26606"/>
          <ac:picMkLst>
            <pc:docMk/>
            <pc:sldMk cId="4071705380" sldId="274"/>
            <ac:picMk id="10" creationId="{668508ED-DD2F-4841-9CAA-595A3DD8A04A}"/>
          </ac:picMkLst>
        </pc:picChg>
      </pc:sldChg>
      <pc:sldChg chg="addSp delSp modSp add mod setBg modNotesTx">
        <pc:chgData name="Godderidge, Gary" userId="3412effb-b342-40c9-89d2-b5699927cf09" providerId="ADAL" clId="{7E988403-125C-4A59-8C2D-2072665D5F80}" dt="2022-04-18T15:27:34.095" v="3429" actId="20577"/>
        <pc:sldMkLst>
          <pc:docMk/>
          <pc:sldMk cId="924424578" sldId="275"/>
        </pc:sldMkLst>
        <pc:spChg chg="mod">
          <ac:chgData name="Godderidge, Gary" userId="3412effb-b342-40c9-89d2-b5699927cf09" providerId="ADAL" clId="{7E988403-125C-4A59-8C2D-2072665D5F80}" dt="2022-04-11T18:50:51.418" v="1084" actId="26606"/>
          <ac:spMkLst>
            <pc:docMk/>
            <pc:sldMk cId="924424578" sldId="275"/>
            <ac:spMk id="2" creationId="{D0846CB5-9ADE-4AA0-ACA4-0BF8F86CAF12}"/>
          </ac:spMkLst>
        </pc:spChg>
        <pc:spChg chg="mod ord">
          <ac:chgData name="Godderidge, Gary" userId="3412effb-b342-40c9-89d2-b5699927cf09" providerId="ADAL" clId="{7E988403-125C-4A59-8C2D-2072665D5F80}" dt="2022-04-11T18:50:51.418" v="1084" actId="26606"/>
          <ac:spMkLst>
            <pc:docMk/>
            <pc:sldMk cId="924424578" sldId="275"/>
            <ac:spMk id="5" creationId="{52897FD5-C73A-4F97-A940-555AD4ED3CA0}"/>
          </ac:spMkLst>
        </pc:spChg>
        <pc:spChg chg="add mod ord">
          <ac:chgData name="Godderidge, Gary" userId="3412effb-b342-40c9-89d2-b5699927cf09" providerId="ADAL" clId="{7E988403-125C-4A59-8C2D-2072665D5F80}" dt="2022-04-18T15:27:13.259" v="3385" actId="313"/>
          <ac:spMkLst>
            <pc:docMk/>
            <pc:sldMk cId="924424578" sldId="275"/>
            <ac:spMk id="8" creationId="{7F9472C3-799B-4016-B543-28352770780F}"/>
          </ac:spMkLst>
        </pc:spChg>
        <pc:spChg chg="add">
          <ac:chgData name="Godderidge, Gary" userId="3412effb-b342-40c9-89d2-b5699927cf09" providerId="ADAL" clId="{7E988403-125C-4A59-8C2D-2072665D5F80}" dt="2022-04-11T18:50:51.418" v="1084" actId="26606"/>
          <ac:spMkLst>
            <pc:docMk/>
            <pc:sldMk cId="924424578" sldId="275"/>
            <ac:spMk id="15" creationId="{5B6D324E-2D03-4162-AF1E-D5E32234E254}"/>
          </ac:spMkLst>
        </pc:spChg>
        <pc:spChg chg="add">
          <ac:chgData name="Godderidge, Gary" userId="3412effb-b342-40c9-89d2-b5699927cf09" providerId="ADAL" clId="{7E988403-125C-4A59-8C2D-2072665D5F80}" dt="2022-04-11T18:50:51.418" v="1084" actId="26606"/>
          <ac:spMkLst>
            <pc:docMk/>
            <pc:sldMk cId="924424578" sldId="275"/>
            <ac:spMk id="17" creationId="{E53F4E5A-C9EE-4859-B46B-F018F7D73A03}"/>
          </ac:spMkLst>
        </pc:spChg>
        <pc:picChg chg="del">
          <ac:chgData name="Godderidge, Gary" userId="3412effb-b342-40c9-89d2-b5699927cf09" providerId="ADAL" clId="{7E988403-125C-4A59-8C2D-2072665D5F80}" dt="2022-04-11T18:48:19.694" v="1082" actId="478"/>
          <ac:picMkLst>
            <pc:docMk/>
            <pc:sldMk cId="924424578" sldId="275"/>
            <ac:picMk id="7" creationId="{F017E06E-02C3-43FD-9223-B55F1398A65A}"/>
          </ac:picMkLst>
        </pc:picChg>
        <pc:picChg chg="add mod ord">
          <ac:chgData name="Godderidge, Gary" userId="3412effb-b342-40c9-89d2-b5699927cf09" providerId="ADAL" clId="{7E988403-125C-4A59-8C2D-2072665D5F80}" dt="2022-04-11T18:50:51.418" v="1084" actId="26606"/>
          <ac:picMkLst>
            <pc:docMk/>
            <pc:sldMk cId="924424578" sldId="275"/>
            <ac:picMk id="10" creationId="{9BF461F0-8CCA-4D11-A110-F487686C03C6}"/>
          </ac:picMkLst>
        </pc:picChg>
        <pc:cxnChg chg="add">
          <ac:chgData name="Godderidge, Gary" userId="3412effb-b342-40c9-89d2-b5699927cf09" providerId="ADAL" clId="{7E988403-125C-4A59-8C2D-2072665D5F80}" dt="2022-04-11T18:50:51.418" v="1084" actId="26606"/>
          <ac:cxnSpMkLst>
            <pc:docMk/>
            <pc:sldMk cId="924424578" sldId="275"/>
            <ac:cxnSpMk id="19" creationId="{041A955B-D579-48FD-A51C-51B0C0B69F9A}"/>
          </ac:cxnSpMkLst>
        </pc:cxnChg>
      </pc:sldChg>
      <pc:sldChg chg="delSp add del setBg delDesignElem modNotesTx">
        <pc:chgData name="Godderidge, Gary" userId="3412effb-b342-40c9-89d2-b5699927cf09" providerId="ADAL" clId="{7E988403-125C-4A59-8C2D-2072665D5F80}" dt="2022-04-13T15:31:37.513" v="2628" actId="20577"/>
        <pc:sldMkLst>
          <pc:docMk/>
          <pc:sldMk cId="2041180860" sldId="276"/>
        </pc:sldMkLst>
        <pc:spChg chg="del">
          <ac:chgData name="Godderidge, Gary" userId="3412effb-b342-40c9-89d2-b5699927cf09" providerId="ADAL" clId="{7E988403-125C-4A59-8C2D-2072665D5F80}" dt="2022-04-12T16:57:43.117" v="1247"/>
          <ac:spMkLst>
            <pc:docMk/>
            <pc:sldMk cId="2041180860" sldId="276"/>
            <ac:spMk id="14" creationId="{5B6D324E-2D03-4162-AF1E-D5E32234E254}"/>
          </ac:spMkLst>
        </pc:spChg>
        <pc:spChg chg="del">
          <ac:chgData name="Godderidge, Gary" userId="3412effb-b342-40c9-89d2-b5699927cf09" providerId="ADAL" clId="{7E988403-125C-4A59-8C2D-2072665D5F80}" dt="2022-04-13T15:13:42.760" v="1821"/>
          <ac:spMkLst>
            <pc:docMk/>
            <pc:sldMk cId="2041180860" sldId="276"/>
            <ac:spMk id="21" creationId="{5B6D324E-2D03-4162-AF1E-D5E32234E254}"/>
          </ac:spMkLst>
        </pc:spChg>
      </pc:sldChg>
      <pc:sldChg chg="addSp delSp add del setBg delDesignElem">
        <pc:chgData name="Godderidge, Gary" userId="3412effb-b342-40c9-89d2-b5699927cf09" providerId="ADAL" clId="{7E988403-125C-4A59-8C2D-2072665D5F80}" dt="2022-04-12T16:57:33.925" v="1245"/>
        <pc:sldMkLst>
          <pc:docMk/>
          <pc:sldMk cId="4183372470" sldId="276"/>
        </pc:sldMkLst>
        <pc:spChg chg="add del">
          <ac:chgData name="Godderidge, Gary" userId="3412effb-b342-40c9-89d2-b5699927cf09" providerId="ADAL" clId="{7E988403-125C-4A59-8C2D-2072665D5F80}" dt="2022-04-12T16:57:33.925" v="1245"/>
          <ac:spMkLst>
            <pc:docMk/>
            <pc:sldMk cId="4183372470" sldId="276"/>
            <ac:spMk id="12" creationId="{5B6D324E-2D03-4162-AF1E-D5E32234E254}"/>
          </ac:spMkLst>
        </pc:spChg>
      </pc:sldChg>
      <pc:sldChg chg="delSp add del setBg delDesignElem modNotesTx">
        <pc:chgData name="Godderidge, Gary" userId="3412effb-b342-40c9-89d2-b5699927cf09" providerId="ADAL" clId="{7E988403-125C-4A59-8C2D-2072665D5F80}" dt="2022-04-13T15:13:44.717" v="1822" actId="47"/>
        <pc:sldMkLst>
          <pc:docMk/>
          <pc:sldMk cId="1916786165" sldId="277"/>
        </pc:sldMkLst>
        <pc:spChg chg="del">
          <ac:chgData name="Godderidge, Gary" userId="3412effb-b342-40c9-89d2-b5699927cf09" providerId="ADAL" clId="{7E988403-125C-4A59-8C2D-2072665D5F80}" dt="2022-04-12T16:59:50.285" v="1249"/>
          <ac:spMkLst>
            <pc:docMk/>
            <pc:sldMk cId="1916786165" sldId="277"/>
            <ac:spMk id="21" creationId="{5B6D324E-2D03-4162-AF1E-D5E32234E254}"/>
          </ac:spMkLst>
        </pc:spChg>
      </pc:sldChg>
      <pc:sldChg chg="modSp add mod modNotesTx">
        <pc:chgData name="Godderidge, Gary" userId="3412effb-b342-40c9-89d2-b5699927cf09" providerId="ADAL" clId="{7E988403-125C-4A59-8C2D-2072665D5F80}" dt="2022-04-18T15:03:24.113" v="3282" actId="20577"/>
        <pc:sldMkLst>
          <pc:docMk/>
          <pc:sldMk cId="849860443" sldId="278"/>
        </pc:sldMkLst>
        <pc:spChg chg="mod">
          <ac:chgData name="Godderidge, Gary" userId="3412effb-b342-40c9-89d2-b5699927cf09" providerId="ADAL" clId="{7E988403-125C-4A59-8C2D-2072665D5F80}" dt="2022-04-18T15:03:24.113" v="3282" actId="20577"/>
          <ac:spMkLst>
            <pc:docMk/>
            <pc:sldMk cId="849860443" sldId="278"/>
            <ac:spMk id="10" creationId="{7C9C9576-CA46-43B5-8799-7B5806F3B6DB}"/>
          </ac:spMkLst>
        </pc:spChg>
      </pc:sldChg>
      <pc:sldChg chg="delSp modSp add mod">
        <pc:chgData name="Godderidge, Gary" userId="3412effb-b342-40c9-89d2-b5699927cf09" providerId="ADAL" clId="{7E988403-125C-4A59-8C2D-2072665D5F80}" dt="2022-04-18T17:09:44.713" v="3543" actId="313"/>
        <pc:sldMkLst>
          <pc:docMk/>
          <pc:sldMk cId="4293466237" sldId="279"/>
        </pc:sldMkLst>
        <pc:spChg chg="mod">
          <ac:chgData name="Godderidge, Gary" userId="3412effb-b342-40c9-89d2-b5699927cf09" providerId="ADAL" clId="{7E988403-125C-4A59-8C2D-2072665D5F80}" dt="2022-04-18T17:09:44.713" v="3543" actId="313"/>
          <ac:spMkLst>
            <pc:docMk/>
            <pc:sldMk cId="4293466237" sldId="279"/>
            <ac:spMk id="2" creationId="{D0846CB5-9ADE-4AA0-ACA4-0BF8F86CAF12}"/>
          </ac:spMkLst>
        </pc:spChg>
        <pc:spChg chg="del">
          <ac:chgData name="Godderidge, Gary" userId="3412effb-b342-40c9-89d2-b5699927cf09" providerId="ADAL" clId="{7E988403-125C-4A59-8C2D-2072665D5F80}" dt="2022-04-18T17:08:41.634" v="3453" actId="478"/>
          <ac:spMkLst>
            <pc:docMk/>
            <pc:sldMk cId="4293466237" sldId="279"/>
            <ac:spMk id="5" creationId="{52897FD5-C73A-4F97-A940-555AD4ED3CA0}"/>
          </ac:spMkLst>
        </pc:spChg>
        <pc:picChg chg="mod">
          <ac:chgData name="Godderidge, Gary" userId="3412effb-b342-40c9-89d2-b5699927cf09" providerId="ADAL" clId="{7E988403-125C-4A59-8C2D-2072665D5F80}" dt="2022-04-18T17:09:07.735" v="3481" actId="1076"/>
          <ac:picMkLst>
            <pc:docMk/>
            <pc:sldMk cId="4293466237" sldId="279"/>
            <ac:picMk id="1026" creationId="{5DCFBC18-530D-4248-805A-E8505E5486BA}"/>
          </ac:picMkLst>
        </pc:picChg>
      </pc:sldChg>
    </pc:docChg>
  </pc:docChgLst>
  <pc:docChgLst>
    <pc:chgData name="Godderidge, Gary" userId="3412effb-b342-40c9-89d2-b5699927cf09" providerId="ADAL" clId="{85679F70-8D46-4B95-B719-2B9E7F0D4967}"/>
    <pc:docChg chg="undo custSel addSld delSld modSld sldOrd">
      <pc:chgData name="Godderidge, Gary" userId="3412effb-b342-40c9-89d2-b5699927cf09" providerId="ADAL" clId="{85679F70-8D46-4B95-B719-2B9E7F0D4967}" dt="2023-02-09T00:44:13.886" v="1934" actId="20577"/>
      <pc:docMkLst>
        <pc:docMk/>
      </pc:docMkLst>
      <pc:sldChg chg="modSp mod">
        <pc:chgData name="Godderidge, Gary" userId="3412effb-b342-40c9-89d2-b5699927cf09" providerId="ADAL" clId="{85679F70-8D46-4B95-B719-2B9E7F0D4967}" dt="2023-02-09T00:44:13.886" v="1934" actId="20577"/>
        <pc:sldMkLst>
          <pc:docMk/>
          <pc:sldMk cId="1139973589" sldId="257"/>
        </pc:sldMkLst>
        <pc:spChg chg="mod">
          <ac:chgData name="Godderidge, Gary" userId="3412effb-b342-40c9-89d2-b5699927cf09" providerId="ADAL" clId="{85679F70-8D46-4B95-B719-2B9E7F0D4967}" dt="2023-02-09T00:44:13.886" v="1934" actId="20577"/>
          <ac:spMkLst>
            <pc:docMk/>
            <pc:sldMk cId="1139973589" sldId="257"/>
            <ac:spMk id="2" creationId="{0DDB5BC3-A57E-405A-86CC-AFF093145FB3}"/>
          </ac:spMkLst>
        </pc:spChg>
      </pc:sldChg>
      <pc:sldChg chg="del">
        <pc:chgData name="Godderidge, Gary" userId="3412effb-b342-40c9-89d2-b5699927cf09" providerId="ADAL" clId="{85679F70-8D46-4B95-B719-2B9E7F0D4967}" dt="2023-02-06T23:07:39.384" v="27" actId="47"/>
        <pc:sldMkLst>
          <pc:docMk/>
          <pc:sldMk cId="1713275242" sldId="319"/>
        </pc:sldMkLst>
      </pc:sldChg>
      <pc:sldChg chg="del">
        <pc:chgData name="Godderidge, Gary" userId="3412effb-b342-40c9-89d2-b5699927cf09" providerId="ADAL" clId="{85679F70-8D46-4B95-B719-2B9E7F0D4967}" dt="2023-02-06T23:07:40.083" v="28" actId="47"/>
        <pc:sldMkLst>
          <pc:docMk/>
          <pc:sldMk cId="2152091244" sldId="337"/>
        </pc:sldMkLst>
      </pc:sldChg>
      <pc:sldChg chg="del">
        <pc:chgData name="Godderidge, Gary" userId="3412effb-b342-40c9-89d2-b5699927cf09" providerId="ADAL" clId="{85679F70-8D46-4B95-B719-2B9E7F0D4967}" dt="2023-02-06T23:07:40.747" v="29" actId="47"/>
        <pc:sldMkLst>
          <pc:docMk/>
          <pc:sldMk cId="76312010" sldId="345"/>
        </pc:sldMkLst>
      </pc:sldChg>
      <pc:sldChg chg="add">
        <pc:chgData name="Godderidge, Gary" userId="3412effb-b342-40c9-89d2-b5699927cf09" providerId="ADAL" clId="{85679F70-8D46-4B95-B719-2B9E7F0D4967}" dt="2023-02-06T23:07:28.872" v="25"/>
        <pc:sldMkLst>
          <pc:docMk/>
          <pc:sldMk cId="1494900795" sldId="368"/>
        </pc:sldMkLst>
      </pc:sldChg>
      <pc:sldChg chg="add">
        <pc:chgData name="Godderidge, Gary" userId="3412effb-b342-40c9-89d2-b5699927cf09" providerId="ADAL" clId="{85679F70-8D46-4B95-B719-2B9E7F0D4967}" dt="2023-02-06T23:07:28.872" v="25"/>
        <pc:sldMkLst>
          <pc:docMk/>
          <pc:sldMk cId="3763149841" sldId="377"/>
        </pc:sldMkLst>
      </pc:sldChg>
      <pc:sldChg chg="add">
        <pc:chgData name="Godderidge, Gary" userId="3412effb-b342-40c9-89d2-b5699927cf09" providerId="ADAL" clId="{85679F70-8D46-4B95-B719-2B9E7F0D4967}" dt="2023-02-06T23:07:28.872" v="25"/>
        <pc:sldMkLst>
          <pc:docMk/>
          <pc:sldMk cId="3599810341" sldId="381"/>
        </pc:sldMkLst>
      </pc:sldChg>
      <pc:sldChg chg="modSp mod">
        <pc:chgData name="Godderidge, Gary" userId="3412effb-b342-40c9-89d2-b5699927cf09" providerId="ADAL" clId="{85679F70-8D46-4B95-B719-2B9E7F0D4967}" dt="2023-02-06T23:08:02.954" v="41" actId="1076"/>
        <pc:sldMkLst>
          <pc:docMk/>
          <pc:sldMk cId="978303436" sldId="468"/>
        </pc:sldMkLst>
        <pc:spChg chg="mod">
          <ac:chgData name="Godderidge, Gary" userId="3412effb-b342-40c9-89d2-b5699927cf09" providerId="ADAL" clId="{85679F70-8D46-4B95-B719-2B9E7F0D4967}" dt="2023-02-06T23:08:02.954" v="41" actId="1076"/>
          <ac:spMkLst>
            <pc:docMk/>
            <pc:sldMk cId="978303436" sldId="468"/>
            <ac:spMk id="5" creationId="{A2647F3A-D0D8-566F-5C6E-638A5F637875}"/>
          </ac:spMkLst>
        </pc:spChg>
      </pc:sldChg>
      <pc:sldChg chg="addSp delSp modSp mod">
        <pc:chgData name="Godderidge, Gary" userId="3412effb-b342-40c9-89d2-b5699927cf09" providerId="ADAL" clId="{85679F70-8D46-4B95-B719-2B9E7F0D4967}" dt="2023-02-07T19:25:25.923" v="1091" actId="1076"/>
        <pc:sldMkLst>
          <pc:docMk/>
          <pc:sldMk cId="1569841338" sldId="488"/>
        </pc:sldMkLst>
        <pc:spChg chg="mod">
          <ac:chgData name="Godderidge, Gary" userId="3412effb-b342-40c9-89d2-b5699927cf09" providerId="ADAL" clId="{85679F70-8D46-4B95-B719-2B9E7F0D4967}" dt="2023-02-07T19:25:25.923" v="1091" actId="1076"/>
          <ac:spMkLst>
            <pc:docMk/>
            <pc:sldMk cId="1569841338" sldId="488"/>
            <ac:spMk id="9" creationId="{3D6689FA-A3F6-475C-994D-D32D7ABBE367}"/>
          </ac:spMkLst>
        </pc:spChg>
        <pc:picChg chg="add del mod">
          <ac:chgData name="Godderidge, Gary" userId="3412effb-b342-40c9-89d2-b5699927cf09" providerId="ADAL" clId="{85679F70-8D46-4B95-B719-2B9E7F0D4967}" dt="2023-02-07T19:25:02.052" v="1071" actId="478"/>
          <ac:picMkLst>
            <pc:docMk/>
            <pc:sldMk cId="1569841338" sldId="488"/>
            <ac:picMk id="1026" creationId="{B9E5122F-30C1-4D7E-531D-CD44DE9615B7}"/>
          </ac:picMkLst>
        </pc:picChg>
      </pc:sldChg>
      <pc:sldChg chg="modSp add mod">
        <pc:chgData name="Godderidge, Gary" userId="3412effb-b342-40c9-89d2-b5699927cf09" providerId="ADAL" clId="{85679F70-8D46-4B95-B719-2B9E7F0D4967}" dt="2023-02-07T19:25:33.268" v="1092" actId="1076"/>
        <pc:sldMkLst>
          <pc:docMk/>
          <pc:sldMk cId="45563163" sldId="551"/>
        </pc:sldMkLst>
        <pc:picChg chg="mod">
          <ac:chgData name="Godderidge, Gary" userId="3412effb-b342-40c9-89d2-b5699927cf09" providerId="ADAL" clId="{85679F70-8D46-4B95-B719-2B9E7F0D4967}" dt="2023-02-07T19:25:33.268" v="1092" actId="1076"/>
          <ac:picMkLst>
            <pc:docMk/>
            <pc:sldMk cId="45563163" sldId="551"/>
            <ac:picMk id="9" creationId="{450C931B-21AA-1FF9-4AF0-0BCA63BAE03A}"/>
          </ac:picMkLst>
        </pc:picChg>
      </pc:sldChg>
      <pc:sldChg chg="modSp mod">
        <pc:chgData name="Godderidge, Gary" userId="3412effb-b342-40c9-89d2-b5699927cf09" providerId="ADAL" clId="{85679F70-8D46-4B95-B719-2B9E7F0D4967}" dt="2023-02-06T23:08:25.200" v="97" actId="20577"/>
        <pc:sldMkLst>
          <pc:docMk/>
          <pc:sldMk cId="1063411503" sldId="573"/>
        </pc:sldMkLst>
        <pc:spChg chg="mod">
          <ac:chgData name="Godderidge, Gary" userId="3412effb-b342-40c9-89d2-b5699927cf09" providerId="ADAL" clId="{85679F70-8D46-4B95-B719-2B9E7F0D4967}" dt="2023-02-06T23:08:25.200" v="97" actId="20577"/>
          <ac:spMkLst>
            <pc:docMk/>
            <pc:sldMk cId="1063411503" sldId="573"/>
            <ac:spMk id="5" creationId="{F954CC55-4E73-4E8B-8268-C50E682C590C}"/>
          </ac:spMkLst>
        </pc:spChg>
      </pc:sldChg>
      <pc:sldChg chg="del">
        <pc:chgData name="Godderidge, Gary" userId="3412effb-b342-40c9-89d2-b5699927cf09" providerId="ADAL" clId="{85679F70-8D46-4B95-B719-2B9E7F0D4967}" dt="2023-02-06T23:07:42.196" v="30" actId="47"/>
        <pc:sldMkLst>
          <pc:docMk/>
          <pc:sldMk cId="4095516156" sldId="600"/>
        </pc:sldMkLst>
      </pc:sldChg>
      <pc:sldChg chg="del">
        <pc:chgData name="Godderidge, Gary" userId="3412effb-b342-40c9-89d2-b5699927cf09" providerId="ADAL" clId="{85679F70-8D46-4B95-B719-2B9E7F0D4967}" dt="2023-02-06T23:07:45.009" v="32" actId="47"/>
        <pc:sldMkLst>
          <pc:docMk/>
          <pc:sldMk cId="2107950263" sldId="606"/>
        </pc:sldMkLst>
      </pc:sldChg>
      <pc:sldChg chg="del">
        <pc:chgData name="Godderidge, Gary" userId="3412effb-b342-40c9-89d2-b5699927cf09" providerId="ADAL" clId="{85679F70-8D46-4B95-B719-2B9E7F0D4967}" dt="2023-02-06T23:07:47.237" v="34" actId="47"/>
        <pc:sldMkLst>
          <pc:docMk/>
          <pc:sldMk cId="3478789280" sldId="608"/>
        </pc:sldMkLst>
      </pc:sldChg>
      <pc:sldChg chg="del">
        <pc:chgData name="Godderidge, Gary" userId="3412effb-b342-40c9-89d2-b5699927cf09" providerId="ADAL" clId="{85679F70-8D46-4B95-B719-2B9E7F0D4967}" dt="2023-02-06T23:07:47.808" v="35" actId="47"/>
        <pc:sldMkLst>
          <pc:docMk/>
          <pc:sldMk cId="3148954778" sldId="609"/>
        </pc:sldMkLst>
      </pc:sldChg>
      <pc:sldChg chg="del">
        <pc:chgData name="Godderidge, Gary" userId="3412effb-b342-40c9-89d2-b5699927cf09" providerId="ADAL" clId="{85679F70-8D46-4B95-B719-2B9E7F0D4967}" dt="2023-02-06T23:07:46.312" v="33" actId="47"/>
        <pc:sldMkLst>
          <pc:docMk/>
          <pc:sldMk cId="2715981077" sldId="610"/>
        </pc:sldMkLst>
      </pc:sldChg>
      <pc:sldChg chg="del">
        <pc:chgData name="Godderidge, Gary" userId="3412effb-b342-40c9-89d2-b5699927cf09" providerId="ADAL" clId="{85679F70-8D46-4B95-B719-2B9E7F0D4967}" dt="2023-02-06T23:07:48.511" v="36" actId="47"/>
        <pc:sldMkLst>
          <pc:docMk/>
          <pc:sldMk cId="881386595" sldId="611"/>
        </pc:sldMkLst>
      </pc:sldChg>
      <pc:sldChg chg="del">
        <pc:chgData name="Godderidge, Gary" userId="3412effb-b342-40c9-89d2-b5699927cf09" providerId="ADAL" clId="{85679F70-8D46-4B95-B719-2B9E7F0D4967}" dt="2023-02-06T23:07:49.723" v="37" actId="47"/>
        <pc:sldMkLst>
          <pc:docMk/>
          <pc:sldMk cId="2193353125" sldId="612"/>
        </pc:sldMkLst>
      </pc:sldChg>
      <pc:sldChg chg="del">
        <pc:chgData name="Godderidge, Gary" userId="3412effb-b342-40c9-89d2-b5699927cf09" providerId="ADAL" clId="{85679F70-8D46-4B95-B719-2B9E7F0D4967}" dt="2023-02-06T23:07:50.285" v="38" actId="47"/>
        <pc:sldMkLst>
          <pc:docMk/>
          <pc:sldMk cId="1478432951" sldId="613"/>
        </pc:sldMkLst>
      </pc:sldChg>
      <pc:sldChg chg="del">
        <pc:chgData name="Godderidge, Gary" userId="3412effb-b342-40c9-89d2-b5699927cf09" providerId="ADAL" clId="{85679F70-8D46-4B95-B719-2B9E7F0D4967}" dt="2023-02-06T23:07:52.060" v="39" actId="47"/>
        <pc:sldMkLst>
          <pc:docMk/>
          <pc:sldMk cId="893821481" sldId="614"/>
        </pc:sldMkLst>
      </pc:sldChg>
      <pc:sldChg chg="del">
        <pc:chgData name="Godderidge, Gary" userId="3412effb-b342-40c9-89d2-b5699927cf09" providerId="ADAL" clId="{85679F70-8D46-4B95-B719-2B9E7F0D4967}" dt="2023-02-06T23:07:53.401" v="40" actId="47"/>
        <pc:sldMkLst>
          <pc:docMk/>
          <pc:sldMk cId="1324999102" sldId="615"/>
        </pc:sldMkLst>
      </pc:sldChg>
      <pc:sldChg chg="modSp mod">
        <pc:chgData name="Godderidge, Gary" userId="3412effb-b342-40c9-89d2-b5699927cf09" providerId="ADAL" clId="{85679F70-8D46-4B95-B719-2B9E7F0D4967}" dt="2023-02-07T16:56:56.924" v="659" actId="20577"/>
        <pc:sldMkLst>
          <pc:docMk/>
          <pc:sldMk cId="3285389715" sldId="616"/>
        </pc:sldMkLst>
        <pc:spChg chg="mod">
          <ac:chgData name="Godderidge, Gary" userId="3412effb-b342-40c9-89d2-b5699927cf09" providerId="ADAL" clId="{85679F70-8D46-4B95-B719-2B9E7F0D4967}" dt="2023-02-06T23:27:20.719" v="146" actId="313"/>
          <ac:spMkLst>
            <pc:docMk/>
            <pc:sldMk cId="3285389715" sldId="616"/>
            <ac:spMk id="2" creationId="{D0846CB5-9ADE-4AA0-ACA4-0BF8F86CAF12}"/>
          </ac:spMkLst>
        </pc:spChg>
        <pc:spChg chg="mod">
          <ac:chgData name="Godderidge, Gary" userId="3412effb-b342-40c9-89d2-b5699927cf09" providerId="ADAL" clId="{85679F70-8D46-4B95-B719-2B9E7F0D4967}" dt="2023-02-07T16:56:56.924" v="659" actId="20577"/>
          <ac:spMkLst>
            <pc:docMk/>
            <pc:sldMk cId="3285389715" sldId="616"/>
            <ac:spMk id="7" creationId="{B9E34400-9FC7-C510-4111-FB5D000DC19E}"/>
          </ac:spMkLst>
        </pc:spChg>
      </pc:sldChg>
      <pc:sldChg chg="del">
        <pc:chgData name="Godderidge, Gary" userId="3412effb-b342-40c9-89d2-b5699927cf09" providerId="ADAL" clId="{85679F70-8D46-4B95-B719-2B9E7F0D4967}" dt="2023-02-06T23:07:43.024" v="31" actId="47"/>
        <pc:sldMkLst>
          <pc:docMk/>
          <pc:sldMk cId="3537633617" sldId="617"/>
        </pc:sldMkLst>
      </pc:sldChg>
      <pc:sldChg chg="add">
        <pc:chgData name="Godderidge, Gary" userId="3412effb-b342-40c9-89d2-b5699927cf09" providerId="ADAL" clId="{85679F70-8D46-4B95-B719-2B9E7F0D4967}" dt="2023-02-06T23:07:28.872" v="25"/>
        <pc:sldMkLst>
          <pc:docMk/>
          <pc:sldMk cId="1832611939" sldId="618"/>
        </pc:sldMkLst>
      </pc:sldChg>
      <pc:sldChg chg="modSp add mod">
        <pc:chgData name="Godderidge, Gary" userId="3412effb-b342-40c9-89d2-b5699927cf09" providerId="ADAL" clId="{85679F70-8D46-4B95-B719-2B9E7F0D4967}" dt="2023-02-07T19:34:11.437" v="1933" actId="1076"/>
        <pc:sldMkLst>
          <pc:docMk/>
          <pc:sldMk cId="1259859262" sldId="619"/>
        </pc:sldMkLst>
        <pc:spChg chg="mod">
          <ac:chgData name="Godderidge, Gary" userId="3412effb-b342-40c9-89d2-b5699927cf09" providerId="ADAL" clId="{85679F70-8D46-4B95-B719-2B9E7F0D4967}" dt="2023-02-07T19:34:11.437" v="1933" actId="1076"/>
          <ac:spMkLst>
            <pc:docMk/>
            <pc:sldMk cId="1259859262" sldId="619"/>
            <ac:spMk id="4" creationId="{CA39AE42-1FB8-4A22-02A1-30834FA10CFC}"/>
          </ac:spMkLst>
        </pc:spChg>
      </pc:sldChg>
      <pc:sldChg chg="add">
        <pc:chgData name="Godderidge, Gary" userId="3412effb-b342-40c9-89d2-b5699927cf09" providerId="ADAL" clId="{85679F70-8D46-4B95-B719-2B9E7F0D4967}" dt="2023-02-06T23:07:28.872" v="25"/>
        <pc:sldMkLst>
          <pc:docMk/>
          <pc:sldMk cId="1685594646" sldId="620"/>
        </pc:sldMkLst>
      </pc:sldChg>
      <pc:sldChg chg="add">
        <pc:chgData name="Godderidge, Gary" userId="3412effb-b342-40c9-89d2-b5699927cf09" providerId="ADAL" clId="{85679F70-8D46-4B95-B719-2B9E7F0D4967}" dt="2023-02-06T23:07:28.872" v="25"/>
        <pc:sldMkLst>
          <pc:docMk/>
          <pc:sldMk cId="797525454" sldId="621"/>
        </pc:sldMkLst>
      </pc:sldChg>
      <pc:sldChg chg="add del">
        <pc:chgData name="Godderidge, Gary" userId="3412effb-b342-40c9-89d2-b5699927cf09" providerId="ADAL" clId="{85679F70-8D46-4B95-B719-2B9E7F0D4967}" dt="2023-02-06T23:07:32.714" v="26" actId="47"/>
        <pc:sldMkLst>
          <pc:docMk/>
          <pc:sldMk cId="2346226298" sldId="627"/>
        </pc:sldMkLst>
      </pc:sldChg>
      <pc:sldChg chg="addSp delSp add">
        <pc:chgData name="Godderidge, Gary" userId="3412effb-b342-40c9-89d2-b5699927cf09" providerId="ADAL" clId="{85679F70-8D46-4B95-B719-2B9E7F0D4967}" dt="2023-02-07T19:26:19.319" v="1094"/>
        <pc:sldMkLst>
          <pc:docMk/>
          <pc:sldMk cId="1929067531" sldId="628"/>
        </pc:sldMkLst>
        <pc:picChg chg="add del">
          <ac:chgData name="Godderidge, Gary" userId="3412effb-b342-40c9-89d2-b5699927cf09" providerId="ADAL" clId="{85679F70-8D46-4B95-B719-2B9E7F0D4967}" dt="2023-02-07T19:26:19.319" v="1094"/>
          <ac:picMkLst>
            <pc:docMk/>
            <pc:sldMk cId="1929067531" sldId="628"/>
            <ac:picMk id="2050" creationId="{06AFDF73-84A5-AD42-E167-88B1B2AC7D54}"/>
          </ac:picMkLst>
        </pc:picChg>
      </pc:sldChg>
      <pc:sldChg chg="add">
        <pc:chgData name="Godderidge, Gary" userId="3412effb-b342-40c9-89d2-b5699927cf09" providerId="ADAL" clId="{85679F70-8D46-4B95-B719-2B9E7F0D4967}" dt="2023-02-06T23:07:28.872" v="25"/>
        <pc:sldMkLst>
          <pc:docMk/>
          <pc:sldMk cId="691854873" sldId="629"/>
        </pc:sldMkLst>
      </pc:sldChg>
      <pc:sldChg chg="add">
        <pc:chgData name="Godderidge, Gary" userId="3412effb-b342-40c9-89d2-b5699927cf09" providerId="ADAL" clId="{85679F70-8D46-4B95-B719-2B9E7F0D4967}" dt="2023-02-06T23:07:28.872" v="25"/>
        <pc:sldMkLst>
          <pc:docMk/>
          <pc:sldMk cId="3223062517" sldId="630"/>
        </pc:sldMkLst>
      </pc:sldChg>
      <pc:sldChg chg="add">
        <pc:chgData name="Godderidge, Gary" userId="3412effb-b342-40c9-89d2-b5699927cf09" providerId="ADAL" clId="{85679F70-8D46-4B95-B719-2B9E7F0D4967}" dt="2023-02-06T23:07:28.872" v="25"/>
        <pc:sldMkLst>
          <pc:docMk/>
          <pc:sldMk cId="2705977281" sldId="631"/>
        </pc:sldMkLst>
      </pc:sldChg>
      <pc:sldChg chg="add">
        <pc:chgData name="Godderidge, Gary" userId="3412effb-b342-40c9-89d2-b5699927cf09" providerId="ADAL" clId="{85679F70-8D46-4B95-B719-2B9E7F0D4967}" dt="2023-02-06T23:07:28.872" v="25"/>
        <pc:sldMkLst>
          <pc:docMk/>
          <pc:sldMk cId="2853070333" sldId="632"/>
        </pc:sldMkLst>
      </pc:sldChg>
      <pc:sldChg chg="add ord">
        <pc:chgData name="Godderidge, Gary" userId="3412effb-b342-40c9-89d2-b5699927cf09" providerId="ADAL" clId="{85679F70-8D46-4B95-B719-2B9E7F0D4967}" dt="2023-02-06T23:09:10.723" v="119"/>
        <pc:sldMkLst>
          <pc:docMk/>
          <pc:sldMk cId="3591880344" sldId="633"/>
        </pc:sldMkLst>
      </pc:sldChg>
      <pc:sldChg chg="add ord">
        <pc:chgData name="Godderidge, Gary" userId="3412effb-b342-40c9-89d2-b5699927cf09" providerId="ADAL" clId="{85679F70-8D46-4B95-B719-2B9E7F0D4967}" dt="2023-02-06T23:09:13.076" v="121"/>
        <pc:sldMkLst>
          <pc:docMk/>
          <pc:sldMk cId="4233329065" sldId="634"/>
        </pc:sldMkLst>
      </pc:sldChg>
      <pc:sldChg chg="modSp add mod">
        <pc:chgData name="Godderidge, Gary" userId="3412effb-b342-40c9-89d2-b5699927cf09" providerId="ADAL" clId="{85679F70-8D46-4B95-B719-2B9E7F0D4967}" dt="2023-02-07T19:33:44.969" v="1932" actId="15"/>
        <pc:sldMkLst>
          <pc:docMk/>
          <pc:sldMk cId="2376699379" sldId="635"/>
        </pc:sldMkLst>
        <pc:spChg chg="mod">
          <ac:chgData name="Godderidge, Gary" userId="3412effb-b342-40c9-89d2-b5699927cf09" providerId="ADAL" clId="{85679F70-8D46-4B95-B719-2B9E7F0D4967}" dt="2023-02-07T19:33:44.969" v="1932" actId="15"/>
          <ac:spMkLst>
            <pc:docMk/>
            <pc:sldMk cId="2376699379" sldId="635"/>
            <ac:spMk id="4" creationId="{CA39AE42-1FB8-4A22-02A1-30834FA10CFC}"/>
          </ac:spMkLst>
        </pc:spChg>
      </pc:sldChg>
      <pc:sldChg chg="modSp add mod">
        <pc:chgData name="Godderidge, Gary" userId="3412effb-b342-40c9-89d2-b5699927cf09" providerId="ADAL" clId="{85679F70-8D46-4B95-B719-2B9E7F0D4967}" dt="2023-02-07T19:32:33.327" v="1896" actId="20577"/>
        <pc:sldMkLst>
          <pc:docMk/>
          <pc:sldMk cId="541253254" sldId="636"/>
        </pc:sldMkLst>
        <pc:spChg chg="mod">
          <ac:chgData name="Godderidge, Gary" userId="3412effb-b342-40c9-89d2-b5699927cf09" providerId="ADAL" clId="{85679F70-8D46-4B95-B719-2B9E7F0D4967}" dt="2023-02-07T19:32:33.327" v="1896" actId="20577"/>
          <ac:spMkLst>
            <pc:docMk/>
            <pc:sldMk cId="541253254" sldId="636"/>
            <ac:spMk id="6" creationId="{4B3C4027-44CC-E0DC-1832-B3430C9F78A2}"/>
          </ac:spMkLst>
        </pc:spChg>
        <pc:picChg chg="mod">
          <ac:chgData name="Godderidge, Gary" userId="3412effb-b342-40c9-89d2-b5699927cf09" providerId="ADAL" clId="{85679F70-8D46-4B95-B719-2B9E7F0D4967}" dt="2023-02-07T19:29:41.077" v="1518" actId="1076"/>
          <ac:picMkLst>
            <pc:docMk/>
            <pc:sldMk cId="541253254" sldId="636"/>
            <ac:picMk id="8" creationId="{3CAB17DC-410B-F95C-AFE5-EAE401C6FBDF}"/>
          </ac:picMkLst>
        </pc:picChg>
      </pc:sldChg>
    </pc:docChg>
  </pc:docChgLst>
  <pc:docChgLst>
    <pc:chgData name="Godderidge, Gary" userId="3412effb-b342-40c9-89d2-b5699927cf09" providerId="ADAL" clId="{7079E391-AFC0-42D9-90EB-9E8010E648CE}"/>
    <pc:docChg chg="undo custSel addSld delSld modSld">
      <pc:chgData name="Godderidge, Gary" userId="3412effb-b342-40c9-89d2-b5699927cf09" providerId="ADAL" clId="{7079E391-AFC0-42D9-90EB-9E8010E648CE}" dt="2023-01-18T23:36:54.906" v="1021" actId="20577"/>
      <pc:docMkLst>
        <pc:docMk/>
      </pc:docMkLst>
      <pc:sldChg chg="modSp mod">
        <pc:chgData name="Godderidge, Gary" userId="3412effb-b342-40c9-89d2-b5699927cf09" providerId="ADAL" clId="{7079E391-AFC0-42D9-90EB-9E8010E648CE}" dt="2023-01-13T22:30:45.366" v="12" actId="20577"/>
        <pc:sldMkLst>
          <pc:docMk/>
          <pc:sldMk cId="1139973589" sldId="257"/>
        </pc:sldMkLst>
        <pc:spChg chg="mod">
          <ac:chgData name="Godderidge, Gary" userId="3412effb-b342-40c9-89d2-b5699927cf09" providerId="ADAL" clId="{7079E391-AFC0-42D9-90EB-9E8010E648CE}" dt="2023-01-13T22:30:45.366" v="12" actId="20577"/>
          <ac:spMkLst>
            <pc:docMk/>
            <pc:sldMk cId="1139973589" sldId="257"/>
            <ac:spMk id="2" creationId="{0DDB5BC3-A57E-405A-86CC-AFF093145FB3}"/>
          </ac:spMkLst>
        </pc:spChg>
      </pc:sldChg>
      <pc:sldChg chg="del">
        <pc:chgData name="Godderidge, Gary" userId="3412effb-b342-40c9-89d2-b5699927cf09" providerId="ADAL" clId="{7079E391-AFC0-42D9-90EB-9E8010E648CE}" dt="2023-01-13T22:31:03.362" v="17" actId="47"/>
        <pc:sldMkLst>
          <pc:docMk/>
          <pc:sldMk cId="2186726531" sldId="312"/>
        </pc:sldMkLst>
      </pc:sldChg>
      <pc:sldChg chg="add del">
        <pc:chgData name="Godderidge, Gary" userId="3412effb-b342-40c9-89d2-b5699927cf09" providerId="ADAL" clId="{7079E391-AFC0-42D9-90EB-9E8010E648CE}" dt="2023-01-17T19:38:55.899" v="1007" actId="2696"/>
        <pc:sldMkLst>
          <pc:docMk/>
          <pc:sldMk cId="97000464" sldId="317"/>
        </pc:sldMkLst>
      </pc:sldChg>
      <pc:sldChg chg="add">
        <pc:chgData name="Godderidge, Gary" userId="3412effb-b342-40c9-89d2-b5699927cf09" providerId="ADAL" clId="{7079E391-AFC0-42D9-90EB-9E8010E648CE}" dt="2023-01-17T19:39:00.249" v="1008"/>
        <pc:sldMkLst>
          <pc:docMk/>
          <pc:sldMk cId="3795600557" sldId="317"/>
        </pc:sldMkLst>
      </pc:sldChg>
      <pc:sldChg chg="add">
        <pc:chgData name="Godderidge, Gary" userId="3412effb-b342-40c9-89d2-b5699927cf09" providerId="ADAL" clId="{7079E391-AFC0-42D9-90EB-9E8010E648CE}" dt="2023-01-17T15:45:41.894" v="132"/>
        <pc:sldMkLst>
          <pc:docMk/>
          <pc:sldMk cId="2582819017" sldId="328"/>
        </pc:sldMkLst>
      </pc:sldChg>
      <pc:sldChg chg="add">
        <pc:chgData name="Godderidge, Gary" userId="3412effb-b342-40c9-89d2-b5699927cf09" providerId="ADAL" clId="{7079E391-AFC0-42D9-90EB-9E8010E648CE}" dt="2023-01-17T15:45:41.894" v="132"/>
        <pc:sldMkLst>
          <pc:docMk/>
          <pc:sldMk cId="194506795" sldId="329"/>
        </pc:sldMkLst>
      </pc:sldChg>
      <pc:sldChg chg="add">
        <pc:chgData name="Godderidge, Gary" userId="3412effb-b342-40c9-89d2-b5699927cf09" providerId="ADAL" clId="{7079E391-AFC0-42D9-90EB-9E8010E648CE}" dt="2023-01-17T15:45:41.894" v="132"/>
        <pc:sldMkLst>
          <pc:docMk/>
          <pc:sldMk cId="1675418093" sldId="330"/>
        </pc:sldMkLst>
      </pc:sldChg>
      <pc:sldChg chg="add">
        <pc:chgData name="Godderidge, Gary" userId="3412effb-b342-40c9-89d2-b5699927cf09" providerId="ADAL" clId="{7079E391-AFC0-42D9-90EB-9E8010E648CE}" dt="2023-01-17T15:45:41.894" v="132"/>
        <pc:sldMkLst>
          <pc:docMk/>
          <pc:sldMk cId="2571229766" sldId="332"/>
        </pc:sldMkLst>
      </pc:sldChg>
      <pc:sldChg chg="modSp mod">
        <pc:chgData name="Godderidge, Gary" userId="3412effb-b342-40c9-89d2-b5699927cf09" providerId="ADAL" clId="{7079E391-AFC0-42D9-90EB-9E8010E648CE}" dt="2023-01-18T23:36:54.906" v="1021" actId="20577"/>
        <pc:sldMkLst>
          <pc:docMk/>
          <pc:sldMk cId="978303436" sldId="468"/>
        </pc:sldMkLst>
        <pc:spChg chg="mod">
          <ac:chgData name="Godderidge, Gary" userId="3412effb-b342-40c9-89d2-b5699927cf09" providerId="ADAL" clId="{7079E391-AFC0-42D9-90EB-9E8010E648CE}" dt="2023-01-17T15:44:18.690" v="128" actId="1076"/>
          <ac:spMkLst>
            <pc:docMk/>
            <pc:sldMk cId="978303436" sldId="468"/>
            <ac:spMk id="5" creationId="{A2647F3A-D0D8-566F-5C6E-638A5F637875}"/>
          </ac:spMkLst>
        </pc:spChg>
        <pc:graphicFrameChg chg="modGraphic">
          <ac:chgData name="Godderidge, Gary" userId="3412effb-b342-40c9-89d2-b5699927cf09" providerId="ADAL" clId="{7079E391-AFC0-42D9-90EB-9E8010E648CE}" dt="2023-01-18T23:36:54.906" v="1021" actId="20577"/>
          <ac:graphicFrameMkLst>
            <pc:docMk/>
            <pc:sldMk cId="978303436" sldId="468"/>
            <ac:graphicFrameMk id="6" creationId="{285DA302-1F26-1002-4E5B-9A39775DF7B0}"/>
          </ac:graphicFrameMkLst>
        </pc:graphicFrameChg>
      </pc:sldChg>
      <pc:sldChg chg="add">
        <pc:chgData name="Godderidge, Gary" userId="3412effb-b342-40c9-89d2-b5699927cf09" providerId="ADAL" clId="{7079E391-AFC0-42D9-90EB-9E8010E648CE}" dt="2023-01-17T15:46:59.629" v="133"/>
        <pc:sldMkLst>
          <pc:docMk/>
          <pc:sldMk cId="1775726777" sldId="475"/>
        </pc:sldMkLst>
      </pc:sldChg>
      <pc:sldChg chg="del">
        <pc:chgData name="Godderidge, Gary" userId="3412effb-b342-40c9-89d2-b5699927cf09" providerId="ADAL" clId="{7079E391-AFC0-42D9-90EB-9E8010E648CE}" dt="2023-01-17T15:44:54.204" v="129" actId="47"/>
        <pc:sldMkLst>
          <pc:docMk/>
          <pc:sldMk cId="1848811828" sldId="475"/>
        </pc:sldMkLst>
      </pc:sldChg>
      <pc:sldChg chg="modSp mod">
        <pc:chgData name="Godderidge, Gary" userId="3412effb-b342-40c9-89d2-b5699927cf09" providerId="ADAL" clId="{7079E391-AFC0-42D9-90EB-9E8010E648CE}" dt="2023-01-17T18:14:30.897" v="1006" actId="20577"/>
        <pc:sldMkLst>
          <pc:docMk/>
          <pc:sldMk cId="534196876" sldId="476"/>
        </pc:sldMkLst>
        <pc:spChg chg="mod">
          <ac:chgData name="Godderidge, Gary" userId="3412effb-b342-40c9-89d2-b5699927cf09" providerId="ADAL" clId="{7079E391-AFC0-42D9-90EB-9E8010E648CE}" dt="2023-01-17T18:14:30.897" v="1006" actId="20577"/>
          <ac:spMkLst>
            <pc:docMk/>
            <pc:sldMk cId="534196876" sldId="476"/>
            <ac:spMk id="9" creationId="{3D6689FA-A3F6-475C-994D-D32D7ABBE367}"/>
          </ac:spMkLst>
        </pc:spChg>
      </pc:sldChg>
      <pc:sldChg chg="add">
        <pc:chgData name="Godderidge, Gary" userId="3412effb-b342-40c9-89d2-b5699927cf09" providerId="ADAL" clId="{7079E391-AFC0-42D9-90EB-9E8010E648CE}" dt="2023-01-17T15:45:41.894" v="132"/>
        <pc:sldMkLst>
          <pc:docMk/>
          <pc:sldMk cId="2737293221" sldId="479"/>
        </pc:sldMkLst>
      </pc:sldChg>
      <pc:sldChg chg="add">
        <pc:chgData name="Godderidge, Gary" userId="3412effb-b342-40c9-89d2-b5699927cf09" providerId="ADAL" clId="{7079E391-AFC0-42D9-90EB-9E8010E648CE}" dt="2023-01-17T15:48:32.219" v="134"/>
        <pc:sldMkLst>
          <pc:docMk/>
          <pc:sldMk cId="1712719405" sldId="480"/>
        </pc:sldMkLst>
      </pc:sldChg>
      <pc:sldChg chg="add">
        <pc:chgData name="Godderidge, Gary" userId="3412effb-b342-40c9-89d2-b5699927cf09" providerId="ADAL" clId="{7079E391-AFC0-42D9-90EB-9E8010E648CE}" dt="2023-01-17T15:46:59.629" v="133"/>
        <pc:sldMkLst>
          <pc:docMk/>
          <pc:sldMk cId="339944742" sldId="487"/>
        </pc:sldMkLst>
      </pc:sldChg>
      <pc:sldChg chg="modSp mod">
        <pc:chgData name="Godderidge, Gary" userId="3412effb-b342-40c9-89d2-b5699927cf09" providerId="ADAL" clId="{7079E391-AFC0-42D9-90EB-9E8010E648CE}" dt="2023-01-13T22:31:40.258" v="54" actId="20577"/>
        <pc:sldMkLst>
          <pc:docMk/>
          <pc:sldMk cId="1008622600" sldId="565"/>
        </pc:sldMkLst>
        <pc:spChg chg="mod">
          <ac:chgData name="Godderidge, Gary" userId="3412effb-b342-40c9-89d2-b5699927cf09" providerId="ADAL" clId="{7079E391-AFC0-42D9-90EB-9E8010E648CE}" dt="2023-01-13T22:31:40.258" v="54" actId="20577"/>
          <ac:spMkLst>
            <pc:docMk/>
            <pc:sldMk cId="1008622600" sldId="565"/>
            <ac:spMk id="2" creationId="{D0846CB5-9ADE-4AA0-ACA4-0BF8F86CAF12}"/>
          </ac:spMkLst>
        </pc:spChg>
      </pc:sldChg>
      <pc:sldChg chg="modSp mod">
        <pc:chgData name="Godderidge, Gary" userId="3412effb-b342-40c9-89d2-b5699927cf09" providerId="ADAL" clId="{7079E391-AFC0-42D9-90EB-9E8010E648CE}" dt="2023-01-13T22:32:20.645" v="127" actId="20577"/>
        <pc:sldMkLst>
          <pc:docMk/>
          <pc:sldMk cId="1063411503" sldId="573"/>
        </pc:sldMkLst>
        <pc:spChg chg="mod">
          <ac:chgData name="Godderidge, Gary" userId="3412effb-b342-40c9-89d2-b5699927cf09" providerId="ADAL" clId="{7079E391-AFC0-42D9-90EB-9E8010E648CE}" dt="2023-01-13T22:32:20.645" v="127" actId="20577"/>
          <ac:spMkLst>
            <pc:docMk/>
            <pc:sldMk cId="1063411503" sldId="573"/>
            <ac:spMk id="5" creationId="{F954CC55-4E73-4E8B-8268-C50E682C590C}"/>
          </ac:spMkLst>
        </pc:spChg>
      </pc:sldChg>
      <pc:sldChg chg="del">
        <pc:chgData name="Godderidge, Gary" userId="3412effb-b342-40c9-89d2-b5699927cf09" providerId="ADAL" clId="{7079E391-AFC0-42D9-90EB-9E8010E648CE}" dt="2023-01-17T15:44:56.613" v="131" actId="47"/>
        <pc:sldMkLst>
          <pc:docMk/>
          <pc:sldMk cId="72393076" sldId="580"/>
        </pc:sldMkLst>
      </pc:sldChg>
      <pc:sldChg chg="del">
        <pc:chgData name="Godderidge, Gary" userId="3412effb-b342-40c9-89d2-b5699927cf09" providerId="ADAL" clId="{7079E391-AFC0-42D9-90EB-9E8010E648CE}" dt="2023-01-17T15:44:55.156" v="130" actId="47"/>
        <pc:sldMkLst>
          <pc:docMk/>
          <pc:sldMk cId="1395270795" sldId="581"/>
        </pc:sldMkLst>
      </pc:sldChg>
      <pc:sldChg chg="del">
        <pc:chgData name="Godderidge, Gary" userId="3412effb-b342-40c9-89d2-b5699927cf09" providerId="ADAL" clId="{7079E391-AFC0-42D9-90EB-9E8010E648CE}" dt="2023-01-13T22:31:02.445" v="16" actId="47"/>
        <pc:sldMkLst>
          <pc:docMk/>
          <pc:sldMk cId="452470271" sldId="584"/>
        </pc:sldMkLst>
      </pc:sldChg>
      <pc:sldChg chg="modSp mod">
        <pc:chgData name="Godderidge, Gary" userId="3412effb-b342-40c9-89d2-b5699927cf09" providerId="ADAL" clId="{7079E391-AFC0-42D9-90EB-9E8010E648CE}" dt="2023-01-18T00:04:59.501" v="1010" actId="20577"/>
        <pc:sldMkLst>
          <pc:docMk/>
          <pc:sldMk cId="1676686347" sldId="585"/>
        </pc:sldMkLst>
        <pc:spChg chg="mod">
          <ac:chgData name="Godderidge, Gary" userId="3412effb-b342-40c9-89d2-b5699927cf09" providerId="ADAL" clId="{7079E391-AFC0-42D9-90EB-9E8010E648CE}" dt="2023-01-18T00:04:59.501" v="1010" actId="20577"/>
          <ac:spMkLst>
            <pc:docMk/>
            <pc:sldMk cId="1676686347" sldId="585"/>
            <ac:spMk id="6" creationId="{4B3C4027-44CC-E0DC-1832-B3430C9F78A2}"/>
          </ac:spMkLst>
        </pc:spChg>
      </pc:sldChg>
      <pc:sldChg chg="modSp add mod">
        <pc:chgData name="Godderidge, Gary" userId="3412effb-b342-40c9-89d2-b5699927cf09" providerId="ADAL" clId="{7079E391-AFC0-42D9-90EB-9E8010E648CE}" dt="2023-01-17T18:01:30.887" v="963" actId="20577"/>
        <pc:sldMkLst>
          <pc:docMk/>
          <pc:sldMk cId="1512113897" sldId="590"/>
        </pc:sldMkLst>
        <pc:spChg chg="mod">
          <ac:chgData name="Godderidge, Gary" userId="3412effb-b342-40c9-89d2-b5699927cf09" providerId="ADAL" clId="{7079E391-AFC0-42D9-90EB-9E8010E648CE}" dt="2023-01-17T18:01:30.887" v="963" actId="20577"/>
          <ac:spMkLst>
            <pc:docMk/>
            <pc:sldMk cId="1512113897" sldId="590"/>
            <ac:spMk id="6" creationId="{4B3C4027-44CC-E0DC-1832-B3430C9F78A2}"/>
          </ac:spMkLst>
        </pc:spChg>
      </pc:sldChg>
      <pc:sldChg chg="add del">
        <pc:chgData name="Godderidge, Gary" userId="3412effb-b342-40c9-89d2-b5699927cf09" providerId="ADAL" clId="{7079E391-AFC0-42D9-90EB-9E8010E648CE}" dt="2023-01-17T17:52:27.171" v="136" actId="47"/>
        <pc:sldMkLst>
          <pc:docMk/>
          <pc:sldMk cId="3535215709" sldId="590"/>
        </pc:sldMkLst>
      </pc:sldChg>
      <pc:sldChg chg="modSp add mod">
        <pc:chgData name="Godderidge, Gary" userId="3412effb-b342-40c9-89d2-b5699927cf09" providerId="ADAL" clId="{7079E391-AFC0-42D9-90EB-9E8010E648CE}" dt="2023-01-17T18:03:34.789" v="974" actId="1076"/>
        <pc:sldMkLst>
          <pc:docMk/>
          <pc:sldMk cId="2484009186" sldId="591"/>
        </pc:sldMkLst>
        <pc:spChg chg="mod">
          <ac:chgData name="Godderidge, Gary" userId="3412effb-b342-40c9-89d2-b5699927cf09" providerId="ADAL" clId="{7079E391-AFC0-42D9-90EB-9E8010E648CE}" dt="2023-01-17T18:03:28.965" v="973" actId="1076"/>
          <ac:spMkLst>
            <pc:docMk/>
            <pc:sldMk cId="2484009186" sldId="591"/>
            <ac:spMk id="2" creationId="{B7A9354B-3343-4C49-848A-43FA0756CBC0}"/>
          </ac:spMkLst>
        </pc:spChg>
        <pc:spChg chg="mod">
          <ac:chgData name="Godderidge, Gary" userId="3412effb-b342-40c9-89d2-b5699927cf09" providerId="ADAL" clId="{7079E391-AFC0-42D9-90EB-9E8010E648CE}" dt="2023-01-17T18:03:34.789" v="974" actId="1076"/>
          <ac:spMkLst>
            <pc:docMk/>
            <pc:sldMk cId="2484009186" sldId="591"/>
            <ac:spMk id="6" creationId="{4B3C4027-44CC-E0DC-1832-B3430C9F78A2}"/>
          </ac:spMkLst>
        </pc:spChg>
      </pc:sldChg>
    </pc:docChg>
  </pc:docChgLst>
  <pc:docChgLst>
    <pc:chgData name="Godderidge, Gary" userId="3412effb-b342-40c9-89d2-b5699927cf09" providerId="ADAL" clId="{A0DED7B7-7331-4D4B-91C2-9DC86B97C68C}"/>
    <pc:docChg chg="custSel addSld delSld modSld">
      <pc:chgData name="Godderidge, Gary" userId="3412effb-b342-40c9-89d2-b5699927cf09" providerId="ADAL" clId="{A0DED7B7-7331-4D4B-91C2-9DC86B97C68C}" dt="2023-01-05T18:28:08.370" v="458" actId="20577"/>
      <pc:docMkLst>
        <pc:docMk/>
      </pc:docMkLst>
      <pc:sldChg chg="del">
        <pc:chgData name="Godderidge, Gary" userId="3412effb-b342-40c9-89d2-b5699927cf09" providerId="ADAL" clId="{A0DED7B7-7331-4D4B-91C2-9DC86B97C68C}" dt="2023-01-04T22:59:30.617" v="72" actId="2696"/>
        <pc:sldMkLst>
          <pc:docMk/>
          <pc:sldMk cId="618447034" sldId="272"/>
        </pc:sldMkLst>
      </pc:sldChg>
      <pc:sldChg chg="delSp add setBg delDesignElem">
        <pc:chgData name="Godderidge, Gary" userId="3412effb-b342-40c9-89d2-b5699927cf09" providerId="ADAL" clId="{A0DED7B7-7331-4D4B-91C2-9DC86B97C68C}" dt="2023-01-04T22:59:32.457" v="74"/>
        <pc:sldMkLst>
          <pc:docMk/>
          <pc:sldMk cId="651731599" sldId="272"/>
        </pc:sldMkLst>
        <pc:spChg chg="del">
          <ac:chgData name="Godderidge, Gary" userId="3412effb-b342-40c9-89d2-b5699927cf09" providerId="ADAL" clId="{A0DED7B7-7331-4D4B-91C2-9DC86B97C68C}" dt="2023-01-04T22:59:32.457" v="74"/>
          <ac:spMkLst>
            <pc:docMk/>
            <pc:sldMk cId="651731599" sldId="272"/>
            <ac:spMk id="12" creationId="{5B6D324E-2D03-4162-AF1E-D5E32234E254}"/>
          </ac:spMkLst>
        </pc:spChg>
        <pc:spChg chg="del">
          <ac:chgData name="Godderidge, Gary" userId="3412effb-b342-40c9-89d2-b5699927cf09" providerId="ADAL" clId="{A0DED7B7-7331-4D4B-91C2-9DC86B97C68C}" dt="2023-01-04T22:59:32.457" v="74"/>
          <ac:spMkLst>
            <pc:docMk/>
            <pc:sldMk cId="651731599" sldId="272"/>
            <ac:spMk id="14" creationId="{60C2BF78-EE5B-49C7-ADD9-58CDBD13E3AA}"/>
          </ac:spMkLst>
        </pc:spChg>
      </pc:sldChg>
      <pc:sldChg chg="del">
        <pc:chgData name="Godderidge, Gary" userId="3412effb-b342-40c9-89d2-b5699927cf09" providerId="ADAL" clId="{A0DED7B7-7331-4D4B-91C2-9DC86B97C68C}" dt="2023-01-04T23:01:17.305" v="84" actId="47"/>
        <pc:sldMkLst>
          <pc:docMk/>
          <pc:sldMk cId="7141563" sldId="291"/>
        </pc:sldMkLst>
      </pc:sldChg>
      <pc:sldChg chg="del">
        <pc:chgData name="Godderidge, Gary" userId="3412effb-b342-40c9-89d2-b5699927cf09" providerId="ADAL" clId="{A0DED7B7-7331-4D4B-91C2-9DC86B97C68C}" dt="2023-01-04T22:57:45.740" v="23" actId="47"/>
        <pc:sldMkLst>
          <pc:docMk/>
          <pc:sldMk cId="97000464" sldId="317"/>
        </pc:sldMkLst>
      </pc:sldChg>
      <pc:sldChg chg="del">
        <pc:chgData name="Godderidge, Gary" userId="3412effb-b342-40c9-89d2-b5699927cf09" providerId="ADAL" clId="{A0DED7B7-7331-4D4B-91C2-9DC86B97C68C}" dt="2023-01-04T22:59:53.256" v="75" actId="47"/>
        <pc:sldMkLst>
          <pc:docMk/>
          <pc:sldMk cId="985530689" sldId="327"/>
        </pc:sldMkLst>
      </pc:sldChg>
      <pc:sldChg chg="del">
        <pc:chgData name="Godderidge, Gary" userId="3412effb-b342-40c9-89d2-b5699927cf09" providerId="ADAL" clId="{A0DED7B7-7331-4D4B-91C2-9DC86B97C68C}" dt="2023-01-04T23:00:40.010" v="79" actId="47"/>
        <pc:sldMkLst>
          <pc:docMk/>
          <pc:sldMk cId="3302885493" sldId="342"/>
        </pc:sldMkLst>
      </pc:sldChg>
      <pc:sldChg chg="del">
        <pc:chgData name="Godderidge, Gary" userId="3412effb-b342-40c9-89d2-b5699927cf09" providerId="ADAL" clId="{A0DED7B7-7331-4D4B-91C2-9DC86B97C68C}" dt="2023-01-04T23:00:40.207" v="80" actId="47"/>
        <pc:sldMkLst>
          <pc:docMk/>
          <pc:sldMk cId="4178913657" sldId="343"/>
        </pc:sldMkLst>
      </pc:sldChg>
      <pc:sldChg chg="del">
        <pc:chgData name="Godderidge, Gary" userId="3412effb-b342-40c9-89d2-b5699927cf09" providerId="ADAL" clId="{A0DED7B7-7331-4D4B-91C2-9DC86B97C68C}" dt="2023-01-04T22:59:28.511" v="71" actId="47"/>
        <pc:sldMkLst>
          <pc:docMk/>
          <pc:sldMk cId="2133149516" sldId="344"/>
        </pc:sldMkLst>
      </pc:sldChg>
      <pc:sldChg chg="del">
        <pc:chgData name="Godderidge, Gary" userId="3412effb-b342-40c9-89d2-b5699927cf09" providerId="ADAL" clId="{A0DED7B7-7331-4D4B-91C2-9DC86B97C68C}" dt="2023-01-04T23:01:17.305" v="84" actId="47"/>
        <pc:sldMkLst>
          <pc:docMk/>
          <pc:sldMk cId="4285082751" sldId="377"/>
        </pc:sldMkLst>
      </pc:sldChg>
      <pc:sldChg chg="del">
        <pc:chgData name="Godderidge, Gary" userId="3412effb-b342-40c9-89d2-b5699927cf09" providerId="ADAL" clId="{A0DED7B7-7331-4D4B-91C2-9DC86B97C68C}" dt="2023-01-04T23:01:17.305" v="84" actId="47"/>
        <pc:sldMkLst>
          <pc:docMk/>
          <pc:sldMk cId="1828517886" sldId="381"/>
        </pc:sldMkLst>
      </pc:sldChg>
      <pc:sldChg chg="del">
        <pc:chgData name="Godderidge, Gary" userId="3412effb-b342-40c9-89d2-b5699927cf09" providerId="ADAL" clId="{A0DED7B7-7331-4D4B-91C2-9DC86B97C68C}" dt="2023-01-04T23:00:41.208" v="81" actId="47"/>
        <pc:sldMkLst>
          <pc:docMk/>
          <pc:sldMk cId="1440146800" sldId="393"/>
        </pc:sldMkLst>
      </pc:sldChg>
      <pc:sldChg chg="del">
        <pc:chgData name="Godderidge, Gary" userId="3412effb-b342-40c9-89d2-b5699927cf09" providerId="ADAL" clId="{A0DED7B7-7331-4D4B-91C2-9DC86B97C68C}" dt="2023-01-04T22:58:25.791" v="31" actId="47"/>
        <pc:sldMkLst>
          <pc:docMk/>
          <pc:sldMk cId="4042229058" sldId="459"/>
        </pc:sldMkLst>
      </pc:sldChg>
      <pc:sldChg chg="del">
        <pc:chgData name="Godderidge, Gary" userId="3412effb-b342-40c9-89d2-b5699927cf09" providerId="ADAL" clId="{A0DED7B7-7331-4D4B-91C2-9DC86B97C68C}" dt="2023-01-04T23:00:11.718" v="76" actId="2696"/>
        <pc:sldMkLst>
          <pc:docMk/>
          <pc:sldMk cId="764375969" sldId="468"/>
        </pc:sldMkLst>
      </pc:sldChg>
      <pc:sldChg chg="add">
        <pc:chgData name="Godderidge, Gary" userId="3412effb-b342-40c9-89d2-b5699927cf09" providerId="ADAL" clId="{A0DED7B7-7331-4D4B-91C2-9DC86B97C68C}" dt="2023-01-04T23:00:17.742" v="77"/>
        <pc:sldMkLst>
          <pc:docMk/>
          <pc:sldMk cId="978303436" sldId="468"/>
        </pc:sldMkLst>
      </pc:sldChg>
      <pc:sldChg chg="del">
        <pc:chgData name="Godderidge, Gary" userId="3412effb-b342-40c9-89d2-b5699927cf09" providerId="ADAL" clId="{A0DED7B7-7331-4D4B-91C2-9DC86B97C68C}" dt="2023-01-04T22:57:58.322" v="25" actId="47"/>
        <pc:sldMkLst>
          <pc:docMk/>
          <pc:sldMk cId="2521667861" sldId="562"/>
        </pc:sldMkLst>
      </pc:sldChg>
      <pc:sldChg chg="del">
        <pc:chgData name="Godderidge, Gary" userId="3412effb-b342-40c9-89d2-b5699927cf09" providerId="ADAL" clId="{A0DED7B7-7331-4D4B-91C2-9DC86B97C68C}" dt="2023-01-04T22:58:25.946" v="32" actId="47"/>
        <pc:sldMkLst>
          <pc:docMk/>
          <pc:sldMk cId="3650794929" sldId="563"/>
        </pc:sldMkLst>
      </pc:sldChg>
      <pc:sldChg chg="del">
        <pc:chgData name="Godderidge, Gary" userId="3412effb-b342-40c9-89d2-b5699927cf09" providerId="ADAL" clId="{A0DED7B7-7331-4D4B-91C2-9DC86B97C68C}" dt="2023-01-04T23:01:17.305" v="84" actId="47"/>
        <pc:sldMkLst>
          <pc:docMk/>
          <pc:sldMk cId="1785057970" sldId="564"/>
        </pc:sldMkLst>
      </pc:sldChg>
      <pc:sldChg chg="add del">
        <pc:chgData name="Godderidge, Gary" userId="3412effb-b342-40c9-89d2-b5699927cf09" providerId="ADAL" clId="{A0DED7B7-7331-4D4B-91C2-9DC86B97C68C}" dt="2023-01-05T00:17:55.340" v="132" actId="47"/>
        <pc:sldMkLst>
          <pc:docMk/>
          <pc:sldMk cId="992980111" sldId="565"/>
        </pc:sldMkLst>
      </pc:sldChg>
      <pc:sldChg chg="modSp del mod">
        <pc:chgData name="Godderidge, Gary" userId="3412effb-b342-40c9-89d2-b5699927cf09" providerId="ADAL" clId="{A0DED7B7-7331-4D4B-91C2-9DC86B97C68C}" dt="2023-01-04T23:00:11.718" v="76" actId="2696"/>
        <pc:sldMkLst>
          <pc:docMk/>
          <pc:sldMk cId="3226659642" sldId="565"/>
        </pc:sldMkLst>
        <pc:spChg chg="mod">
          <ac:chgData name="Godderidge, Gary" userId="3412effb-b342-40c9-89d2-b5699927cf09" providerId="ADAL" clId="{A0DED7B7-7331-4D4B-91C2-9DC86B97C68C}" dt="2023-01-04T02:32:00.330" v="21" actId="20577"/>
          <ac:spMkLst>
            <pc:docMk/>
            <pc:sldMk cId="3226659642" sldId="565"/>
            <ac:spMk id="7" creationId="{C4CA1807-25C9-F781-5558-92C772BB0CB1}"/>
          </ac:spMkLst>
        </pc:spChg>
      </pc:sldChg>
      <pc:sldChg chg="add">
        <pc:chgData name="Godderidge, Gary" userId="3412effb-b342-40c9-89d2-b5699927cf09" providerId="ADAL" clId="{A0DED7B7-7331-4D4B-91C2-9DC86B97C68C}" dt="2023-01-04T22:57:41.810" v="22"/>
        <pc:sldMkLst>
          <pc:docMk/>
          <pc:sldMk cId="3838582117" sldId="566"/>
        </pc:sldMkLst>
      </pc:sldChg>
      <pc:sldChg chg="add">
        <pc:chgData name="Godderidge, Gary" userId="3412effb-b342-40c9-89d2-b5699927cf09" providerId="ADAL" clId="{A0DED7B7-7331-4D4B-91C2-9DC86B97C68C}" dt="2023-01-04T22:57:41.810" v="22"/>
        <pc:sldMkLst>
          <pc:docMk/>
          <pc:sldMk cId="2557285091" sldId="567"/>
        </pc:sldMkLst>
      </pc:sldChg>
      <pc:sldChg chg="add">
        <pc:chgData name="Godderidge, Gary" userId="3412effb-b342-40c9-89d2-b5699927cf09" providerId="ADAL" clId="{A0DED7B7-7331-4D4B-91C2-9DC86B97C68C}" dt="2023-01-04T22:57:41.810" v="22"/>
        <pc:sldMkLst>
          <pc:docMk/>
          <pc:sldMk cId="4096919513" sldId="568"/>
        </pc:sldMkLst>
      </pc:sldChg>
      <pc:sldChg chg="modSp add mod">
        <pc:chgData name="Godderidge, Gary" userId="3412effb-b342-40c9-89d2-b5699927cf09" providerId="ADAL" clId="{A0DED7B7-7331-4D4B-91C2-9DC86B97C68C}" dt="2023-01-05T16:10:37.373" v="144" actId="20577"/>
        <pc:sldMkLst>
          <pc:docMk/>
          <pc:sldMk cId="483881630" sldId="569"/>
        </pc:sldMkLst>
        <pc:spChg chg="mod">
          <ac:chgData name="Godderidge, Gary" userId="3412effb-b342-40c9-89d2-b5699927cf09" providerId="ADAL" clId="{A0DED7B7-7331-4D4B-91C2-9DC86B97C68C}" dt="2023-01-05T16:10:37.373" v="144" actId="20577"/>
          <ac:spMkLst>
            <pc:docMk/>
            <pc:sldMk cId="483881630" sldId="569"/>
            <ac:spMk id="5" creationId="{00000000-0000-0000-0000-000000000000}"/>
          </ac:spMkLst>
        </pc:spChg>
      </pc:sldChg>
      <pc:sldChg chg="modSp add mod">
        <pc:chgData name="Godderidge, Gary" userId="3412effb-b342-40c9-89d2-b5699927cf09" providerId="ADAL" clId="{A0DED7B7-7331-4D4B-91C2-9DC86B97C68C}" dt="2023-01-04T22:58:01.930" v="27" actId="20577"/>
        <pc:sldMkLst>
          <pc:docMk/>
          <pc:sldMk cId="953787249" sldId="570"/>
        </pc:sldMkLst>
        <pc:spChg chg="mod">
          <ac:chgData name="Godderidge, Gary" userId="3412effb-b342-40c9-89d2-b5699927cf09" providerId="ADAL" clId="{A0DED7B7-7331-4D4B-91C2-9DC86B97C68C}" dt="2023-01-04T22:58:01.930" v="27" actId="20577"/>
          <ac:spMkLst>
            <pc:docMk/>
            <pc:sldMk cId="953787249" sldId="570"/>
            <ac:spMk id="5" creationId="{00000000-0000-0000-0000-000000000000}"/>
          </ac:spMkLst>
        </pc:spChg>
      </pc:sldChg>
      <pc:sldChg chg="modSp add mod">
        <pc:chgData name="Godderidge, Gary" userId="3412effb-b342-40c9-89d2-b5699927cf09" providerId="ADAL" clId="{A0DED7B7-7331-4D4B-91C2-9DC86B97C68C}" dt="2023-01-04T22:58:07.260" v="29" actId="20577"/>
        <pc:sldMkLst>
          <pc:docMk/>
          <pc:sldMk cId="2731329299" sldId="571"/>
        </pc:sldMkLst>
        <pc:spChg chg="mod">
          <ac:chgData name="Godderidge, Gary" userId="3412effb-b342-40c9-89d2-b5699927cf09" providerId="ADAL" clId="{A0DED7B7-7331-4D4B-91C2-9DC86B97C68C}" dt="2023-01-04T22:58:07.260" v="29" actId="20577"/>
          <ac:spMkLst>
            <pc:docMk/>
            <pc:sldMk cId="2731329299" sldId="571"/>
            <ac:spMk id="5" creationId="{00000000-0000-0000-0000-000000000000}"/>
          </ac:spMkLst>
        </pc:spChg>
      </pc:sldChg>
      <pc:sldChg chg="modSp add mod">
        <pc:chgData name="Godderidge, Gary" userId="3412effb-b342-40c9-89d2-b5699927cf09" providerId="ADAL" clId="{A0DED7B7-7331-4D4B-91C2-9DC86B97C68C}" dt="2023-01-05T18:27:29.008" v="451" actId="20577"/>
        <pc:sldMkLst>
          <pc:docMk/>
          <pc:sldMk cId="817707942" sldId="572"/>
        </pc:sldMkLst>
        <pc:spChg chg="mod">
          <ac:chgData name="Godderidge, Gary" userId="3412effb-b342-40c9-89d2-b5699927cf09" providerId="ADAL" clId="{A0DED7B7-7331-4D4B-91C2-9DC86B97C68C}" dt="2023-01-05T18:27:29.008" v="451" actId="20577"/>
          <ac:spMkLst>
            <pc:docMk/>
            <pc:sldMk cId="817707942" sldId="572"/>
            <ac:spMk id="6" creationId="{4B3C4027-44CC-E0DC-1832-B3430C9F78A2}"/>
          </ac:spMkLst>
        </pc:spChg>
      </pc:sldChg>
      <pc:sldChg chg="modSp add mod">
        <pc:chgData name="Godderidge, Gary" userId="3412effb-b342-40c9-89d2-b5699927cf09" providerId="ADAL" clId="{A0DED7B7-7331-4D4B-91C2-9DC86B97C68C}" dt="2023-01-04T22:58:39.040" v="68" actId="20577"/>
        <pc:sldMkLst>
          <pc:docMk/>
          <pc:sldMk cId="1063411503" sldId="573"/>
        </pc:sldMkLst>
        <pc:spChg chg="mod">
          <ac:chgData name="Godderidge, Gary" userId="3412effb-b342-40c9-89d2-b5699927cf09" providerId="ADAL" clId="{A0DED7B7-7331-4D4B-91C2-9DC86B97C68C}" dt="2023-01-04T22:58:39.040" v="68" actId="20577"/>
          <ac:spMkLst>
            <pc:docMk/>
            <pc:sldMk cId="1063411503" sldId="573"/>
            <ac:spMk id="5" creationId="{F954CC55-4E73-4E8B-8268-C50E682C590C}"/>
          </ac:spMkLst>
        </pc:spChg>
      </pc:sldChg>
      <pc:sldChg chg="modSp add mod">
        <pc:chgData name="Godderidge, Gary" userId="3412effb-b342-40c9-89d2-b5699927cf09" providerId="ADAL" clId="{A0DED7B7-7331-4D4B-91C2-9DC86B97C68C}" dt="2023-01-05T00:17:01.788" v="130" actId="20577"/>
        <pc:sldMkLst>
          <pc:docMk/>
          <pc:sldMk cId="736033122" sldId="574"/>
        </pc:sldMkLst>
        <pc:spChg chg="mod">
          <ac:chgData name="Godderidge, Gary" userId="3412effb-b342-40c9-89d2-b5699927cf09" providerId="ADAL" clId="{A0DED7B7-7331-4D4B-91C2-9DC86B97C68C}" dt="2023-01-05T00:17:01.788" v="130" actId="20577"/>
          <ac:spMkLst>
            <pc:docMk/>
            <pc:sldMk cId="736033122" sldId="574"/>
            <ac:spMk id="5" creationId="{F954CC55-4E73-4E8B-8268-C50E682C590C}"/>
          </ac:spMkLst>
        </pc:spChg>
      </pc:sldChg>
      <pc:sldChg chg="delSp add setBg delDesignElem">
        <pc:chgData name="Godderidge, Gary" userId="3412effb-b342-40c9-89d2-b5699927cf09" providerId="ADAL" clId="{A0DED7B7-7331-4D4B-91C2-9DC86B97C68C}" dt="2023-01-04T22:59:25.763" v="70"/>
        <pc:sldMkLst>
          <pc:docMk/>
          <pc:sldMk cId="1189045457" sldId="575"/>
        </pc:sldMkLst>
        <pc:spChg chg="del">
          <ac:chgData name="Godderidge, Gary" userId="3412effb-b342-40c9-89d2-b5699927cf09" providerId="ADAL" clId="{A0DED7B7-7331-4D4B-91C2-9DC86B97C68C}" dt="2023-01-04T22:59:25.763" v="70"/>
          <ac:spMkLst>
            <pc:docMk/>
            <pc:sldMk cId="1189045457" sldId="575"/>
            <ac:spMk id="13" creationId="{5B6D324E-2D03-4162-AF1E-D5E32234E254}"/>
          </ac:spMkLst>
        </pc:spChg>
        <pc:spChg chg="del">
          <ac:chgData name="Godderidge, Gary" userId="3412effb-b342-40c9-89d2-b5699927cf09" providerId="ADAL" clId="{A0DED7B7-7331-4D4B-91C2-9DC86B97C68C}" dt="2023-01-04T22:59:25.763" v="70"/>
          <ac:spMkLst>
            <pc:docMk/>
            <pc:sldMk cId="1189045457" sldId="575"/>
            <ac:spMk id="15" creationId="{0B67D982-25C5-4CC2-AA64-276BE3B2CA75}"/>
          </ac:spMkLst>
        </pc:spChg>
      </pc:sldChg>
      <pc:sldChg chg="add">
        <pc:chgData name="Godderidge, Gary" userId="3412effb-b342-40c9-89d2-b5699927cf09" providerId="ADAL" clId="{A0DED7B7-7331-4D4B-91C2-9DC86B97C68C}" dt="2023-01-04T22:59:25.763" v="70"/>
        <pc:sldMkLst>
          <pc:docMk/>
          <pc:sldMk cId="3918311266" sldId="576"/>
        </pc:sldMkLst>
      </pc:sldChg>
      <pc:sldChg chg="add">
        <pc:chgData name="Godderidge, Gary" userId="3412effb-b342-40c9-89d2-b5699927cf09" providerId="ADAL" clId="{A0DED7B7-7331-4D4B-91C2-9DC86B97C68C}" dt="2023-01-04T22:59:25.763" v="70"/>
        <pc:sldMkLst>
          <pc:docMk/>
          <pc:sldMk cId="2304522474" sldId="577"/>
        </pc:sldMkLst>
      </pc:sldChg>
      <pc:sldChg chg="add">
        <pc:chgData name="Godderidge, Gary" userId="3412effb-b342-40c9-89d2-b5699927cf09" providerId="ADAL" clId="{A0DED7B7-7331-4D4B-91C2-9DC86B97C68C}" dt="2023-01-04T22:59:25.763" v="70"/>
        <pc:sldMkLst>
          <pc:docMk/>
          <pc:sldMk cId="3178906108" sldId="578"/>
        </pc:sldMkLst>
      </pc:sldChg>
      <pc:sldChg chg="modSp add">
        <pc:chgData name="Godderidge, Gary" userId="3412effb-b342-40c9-89d2-b5699927cf09" providerId="ADAL" clId="{A0DED7B7-7331-4D4B-91C2-9DC86B97C68C}" dt="2023-01-05T18:28:08.370" v="458" actId="20577"/>
        <pc:sldMkLst>
          <pc:docMk/>
          <pc:sldMk cId="1918358875" sldId="579"/>
        </pc:sldMkLst>
        <pc:spChg chg="mod">
          <ac:chgData name="Godderidge, Gary" userId="3412effb-b342-40c9-89d2-b5699927cf09" providerId="ADAL" clId="{A0DED7B7-7331-4D4B-91C2-9DC86B97C68C}" dt="2023-01-05T18:28:08.370" v="458" actId="20577"/>
          <ac:spMkLst>
            <pc:docMk/>
            <pc:sldMk cId="1918358875" sldId="579"/>
            <ac:spMk id="7" creationId="{A455DD04-D980-483D-89AE-6A11D370DB0A}"/>
          </ac:spMkLst>
        </pc:spChg>
      </pc:sldChg>
      <pc:sldChg chg="add">
        <pc:chgData name="Godderidge, Gary" userId="3412effb-b342-40c9-89d2-b5699927cf09" providerId="ADAL" clId="{A0DED7B7-7331-4D4B-91C2-9DC86B97C68C}" dt="2023-01-04T23:00:46.753" v="83"/>
        <pc:sldMkLst>
          <pc:docMk/>
          <pc:sldMk cId="72393076" sldId="580"/>
        </pc:sldMkLst>
      </pc:sldChg>
      <pc:sldChg chg="add del">
        <pc:chgData name="Godderidge, Gary" userId="3412effb-b342-40c9-89d2-b5699927cf09" providerId="ADAL" clId="{A0DED7B7-7331-4D4B-91C2-9DC86B97C68C}" dt="2023-01-04T23:00:43.497" v="82" actId="2696"/>
        <pc:sldMkLst>
          <pc:docMk/>
          <pc:sldMk cId="1620828467" sldId="580"/>
        </pc:sldMkLst>
      </pc:sldChg>
      <pc:sldChg chg="add">
        <pc:chgData name="Godderidge, Gary" userId="3412effb-b342-40c9-89d2-b5699927cf09" providerId="ADAL" clId="{A0DED7B7-7331-4D4B-91C2-9DC86B97C68C}" dt="2023-01-04T23:00:35.754" v="78"/>
        <pc:sldMkLst>
          <pc:docMk/>
          <pc:sldMk cId="1395270795" sldId="581"/>
        </pc:sldMkLst>
      </pc:sldChg>
      <pc:sldChg chg="add">
        <pc:chgData name="Godderidge, Gary" userId="3412effb-b342-40c9-89d2-b5699927cf09" providerId="ADAL" clId="{A0DED7B7-7331-4D4B-91C2-9DC86B97C68C}" dt="2023-01-05T00:17:52.873" v="131"/>
        <pc:sldMkLst>
          <pc:docMk/>
          <pc:sldMk cId="4118999300" sldId="582"/>
        </pc:sldMkLst>
      </pc:sldChg>
      <pc:sldChg chg="addSp delSp modSp add mod">
        <pc:chgData name="Godderidge, Gary" userId="3412effb-b342-40c9-89d2-b5699927cf09" providerId="ADAL" clId="{A0DED7B7-7331-4D4B-91C2-9DC86B97C68C}" dt="2023-01-05T16:13:48.309" v="265" actId="1076"/>
        <pc:sldMkLst>
          <pc:docMk/>
          <pc:sldMk cId="2395101438" sldId="583"/>
        </pc:sldMkLst>
        <pc:spChg chg="del">
          <ac:chgData name="Godderidge, Gary" userId="3412effb-b342-40c9-89d2-b5699927cf09" providerId="ADAL" clId="{A0DED7B7-7331-4D4B-91C2-9DC86B97C68C}" dt="2023-01-05T16:11:48.019" v="148" actId="478"/>
          <ac:spMkLst>
            <pc:docMk/>
            <pc:sldMk cId="2395101438" sldId="583"/>
            <ac:spMk id="4" creationId="{00000000-0000-0000-0000-000000000000}"/>
          </ac:spMkLst>
        </pc:spChg>
        <pc:spChg chg="mod">
          <ac:chgData name="Godderidge, Gary" userId="3412effb-b342-40c9-89d2-b5699927cf09" providerId="ADAL" clId="{A0DED7B7-7331-4D4B-91C2-9DC86B97C68C}" dt="2023-01-05T16:13:35.333" v="262" actId="14100"/>
          <ac:spMkLst>
            <pc:docMk/>
            <pc:sldMk cId="2395101438" sldId="583"/>
            <ac:spMk id="5" creationId="{00000000-0000-0000-0000-000000000000}"/>
          </ac:spMkLst>
        </pc:spChg>
        <pc:spChg chg="add del mod">
          <ac:chgData name="Godderidge, Gary" userId="3412effb-b342-40c9-89d2-b5699927cf09" providerId="ADAL" clId="{A0DED7B7-7331-4D4B-91C2-9DC86B97C68C}" dt="2023-01-05T16:11:51.518" v="149" actId="478"/>
          <ac:spMkLst>
            <pc:docMk/>
            <pc:sldMk cId="2395101438" sldId="583"/>
            <ac:spMk id="9" creationId="{52D457B8-7123-69A8-61EA-F0ED5D11833A}"/>
          </ac:spMkLst>
        </pc:spChg>
        <pc:picChg chg="add mod">
          <ac:chgData name="Godderidge, Gary" userId="3412effb-b342-40c9-89d2-b5699927cf09" providerId="ADAL" clId="{A0DED7B7-7331-4D4B-91C2-9DC86B97C68C}" dt="2023-01-05T16:13:48.309" v="265" actId="1076"/>
          <ac:picMkLst>
            <pc:docMk/>
            <pc:sldMk cId="2395101438" sldId="583"/>
            <ac:picMk id="3" creationId="{03AD32C3-BB7D-94ED-5F04-FE545ED0AF4A}"/>
          </ac:picMkLst>
        </pc:picChg>
        <pc:picChg chg="del">
          <ac:chgData name="Godderidge, Gary" userId="3412effb-b342-40c9-89d2-b5699927cf09" providerId="ADAL" clId="{A0DED7B7-7331-4D4B-91C2-9DC86B97C68C}" dt="2023-01-05T16:10:47.113" v="146" actId="478"/>
          <ac:picMkLst>
            <pc:docMk/>
            <pc:sldMk cId="2395101438" sldId="583"/>
            <ac:picMk id="7" creationId="{00000000-0000-0000-0000-000000000000}"/>
          </ac:picMkLst>
        </pc:picChg>
      </pc:sldChg>
    </pc:docChg>
  </pc:docChgLst>
  <pc:docChgLst>
    <pc:chgData name="Godderidge, Gary" userId="3412effb-b342-40c9-89d2-b5699927cf09" providerId="ADAL" clId="{601B5FB0-D1B7-4A91-B75A-D70B4FB8E239}"/>
    <pc:docChg chg="custSel addSld delSld modSld sldOrd">
      <pc:chgData name="Godderidge, Gary" userId="3412effb-b342-40c9-89d2-b5699927cf09" providerId="ADAL" clId="{601B5FB0-D1B7-4A91-B75A-D70B4FB8E239}" dt="2022-09-13T19:55:03.567" v="315" actId="20577"/>
      <pc:docMkLst>
        <pc:docMk/>
      </pc:docMkLst>
      <pc:sldChg chg="addSp delSp modSp mod">
        <pc:chgData name="Godderidge, Gary" userId="3412effb-b342-40c9-89d2-b5699927cf09" providerId="ADAL" clId="{601B5FB0-D1B7-4A91-B75A-D70B4FB8E239}" dt="2022-09-12T23:13:53.838" v="49" actId="20577"/>
        <pc:sldMkLst>
          <pc:docMk/>
          <pc:sldMk cId="1139973589" sldId="257"/>
        </pc:sldMkLst>
        <pc:spChg chg="mod">
          <ac:chgData name="Godderidge, Gary" userId="3412effb-b342-40c9-89d2-b5699927cf09" providerId="ADAL" clId="{601B5FB0-D1B7-4A91-B75A-D70B4FB8E239}" dt="2022-09-12T23:13:43.991" v="44" actId="6549"/>
          <ac:spMkLst>
            <pc:docMk/>
            <pc:sldMk cId="1139973589" sldId="257"/>
            <ac:spMk id="2" creationId="{0DDB5BC3-A57E-405A-86CC-AFF093145FB3}"/>
          </ac:spMkLst>
        </pc:spChg>
        <pc:spChg chg="mod">
          <ac:chgData name="Godderidge, Gary" userId="3412effb-b342-40c9-89d2-b5699927cf09" providerId="ADAL" clId="{601B5FB0-D1B7-4A91-B75A-D70B4FB8E239}" dt="2022-09-12T23:13:53.838" v="49" actId="20577"/>
          <ac:spMkLst>
            <pc:docMk/>
            <pc:sldMk cId="1139973589" sldId="257"/>
            <ac:spMk id="3" creationId="{4236E73B-E552-423A-8921-DD8A46E88548}"/>
          </ac:spMkLst>
        </pc:spChg>
        <pc:graphicFrameChg chg="add del mod">
          <ac:chgData name="Godderidge, Gary" userId="3412effb-b342-40c9-89d2-b5699927cf09" providerId="ADAL" clId="{601B5FB0-D1B7-4A91-B75A-D70B4FB8E239}" dt="2022-09-12T23:13:29.827" v="5"/>
          <ac:graphicFrameMkLst>
            <pc:docMk/>
            <pc:sldMk cId="1139973589" sldId="257"/>
            <ac:graphicFrameMk id="4" creationId="{A9226C8A-371A-7140-3CFB-EA79A365B1AB}"/>
          </ac:graphicFrameMkLst>
        </pc:graphicFrameChg>
      </pc:sldChg>
      <pc:sldChg chg="modSp mod ord">
        <pc:chgData name="Godderidge, Gary" userId="3412effb-b342-40c9-89d2-b5699927cf09" providerId="ADAL" clId="{601B5FB0-D1B7-4A91-B75A-D70B4FB8E239}" dt="2022-09-13T16:21:16.742" v="296" actId="20577"/>
        <pc:sldMkLst>
          <pc:docMk/>
          <pc:sldMk cId="337048783" sldId="264"/>
        </pc:sldMkLst>
        <pc:spChg chg="mod">
          <ac:chgData name="Godderidge, Gary" userId="3412effb-b342-40c9-89d2-b5699927cf09" providerId="ADAL" clId="{601B5FB0-D1B7-4A91-B75A-D70B4FB8E239}" dt="2022-09-13T16:21:16.742" v="296" actId="20577"/>
          <ac:spMkLst>
            <pc:docMk/>
            <pc:sldMk cId="337048783" sldId="264"/>
            <ac:spMk id="5" creationId="{F954CC55-4E73-4E8B-8268-C50E682C590C}"/>
          </ac:spMkLst>
        </pc:spChg>
      </pc:sldChg>
      <pc:sldChg chg="modSp mod">
        <pc:chgData name="Godderidge, Gary" userId="3412effb-b342-40c9-89d2-b5699927cf09" providerId="ADAL" clId="{601B5FB0-D1B7-4A91-B75A-D70B4FB8E239}" dt="2022-09-13T16:59:46.344" v="308" actId="27636"/>
        <pc:sldMkLst>
          <pc:docMk/>
          <pc:sldMk cId="890047597" sldId="265"/>
        </pc:sldMkLst>
        <pc:spChg chg="mod">
          <ac:chgData name="Godderidge, Gary" userId="3412effb-b342-40c9-89d2-b5699927cf09" providerId="ADAL" clId="{601B5FB0-D1B7-4A91-B75A-D70B4FB8E239}" dt="2022-09-13T16:59:35.455" v="304" actId="1076"/>
          <ac:spMkLst>
            <pc:docMk/>
            <pc:sldMk cId="890047597" sldId="265"/>
            <ac:spMk id="2" creationId="{D0846CB5-9ADE-4AA0-ACA4-0BF8F86CAF12}"/>
          </ac:spMkLst>
        </pc:spChg>
        <pc:spChg chg="mod">
          <ac:chgData name="Godderidge, Gary" userId="3412effb-b342-40c9-89d2-b5699927cf09" providerId="ADAL" clId="{601B5FB0-D1B7-4A91-B75A-D70B4FB8E239}" dt="2022-09-13T16:59:46.344" v="308" actId="27636"/>
          <ac:spMkLst>
            <pc:docMk/>
            <pc:sldMk cId="890047597" sldId="265"/>
            <ac:spMk id="5" creationId="{52897FD5-C73A-4F97-A940-555AD4ED3CA0}"/>
          </ac:spMkLst>
        </pc:spChg>
        <pc:picChg chg="mod">
          <ac:chgData name="Godderidge, Gary" userId="3412effb-b342-40c9-89d2-b5699927cf09" providerId="ADAL" clId="{601B5FB0-D1B7-4A91-B75A-D70B4FB8E239}" dt="2022-09-13T16:59:30.535" v="302" actId="1076"/>
          <ac:picMkLst>
            <pc:docMk/>
            <pc:sldMk cId="890047597" sldId="265"/>
            <ac:picMk id="7" creationId="{77F4A291-A1B3-4733-9FAF-2D278D2E1FC6}"/>
          </ac:picMkLst>
        </pc:picChg>
      </pc:sldChg>
      <pc:sldChg chg="modSp del mod">
        <pc:chgData name="Godderidge, Gary" userId="3412effb-b342-40c9-89d2-b5699927cf09" providerId="ADAL" clId="{601B5FB0-D1B7-4A91-B75A-D70B4FB8E239}" dt="2022-09-12T23:16:11.799" v="77" actId="2696"/>
        <pc:sldMkLst>
          <pc:docMk/>
          <pc:sldMk cId="725136819" sldId="269"/>
        </pc:sldMkLst>
        <pc:spChg chg="mod">
          <ac:chgData name="Godderidge, Gary" userId="3412effb-b342-40c9-89d2-b5699927cf09" providerId="ADAL" clId="{601B5FB0-D1B7-4A91-B75A-D70B4FB8E239}" dt="2022-09-12T23:15:56.440" v="76" actId="20577"/>
          <ac:spMkLst>
            <pc:docMk/>
            <pc:sldMk cId="725136819" sldId="269"/>
            <ac:spMk id="2" creationId="{D0846CB5-9ADE-4AA0-ACA4-0BF8F86CAF12}"/>
          </ac:spMkLst>
        </pc:spChg>
      </pc:sldChg>
      <pc:sldChg chg="delSp add setBg delDesignElem">
        <pc:chgData name="Godderidge, Gary" userId="3412effb-b342-40c9-89d2-b5699927cf09" providerId="ADAL" clId="{601B5FB0-D1B7-4A91-B75A-D70B4FB8E239}" dt="2022-09-12T23:16:17.609" v="80"/>
        <pc:sldMkLst>
          <pc:docMk/>
          <pc:sldMk cId="1783948068" sldId="269"/>
        </pc:sldMkLst>
        <pc:spChg chg="del">
          <ac:chgData name="Godderidge, Gary" userId="3412effb-b342-40c9-89d2-b5699927cf09" providerId="ADAL" clId="{601B5FB0-D1B7-4A91-B75A-D70B4FB8E239}" dt="2022-09-12T23:16:17.609" v="80"/>
          <ac:spMkLst>
            <pc:docMk/>
            <pc:sldMk cId="1783948068" sldId="269"/>
            <ac:spMk id="12" creationId="{5B6D324E-2D03-4162-AF1E-D5E32234E254}"/>
          </ac:spMkLst>
        </pc:spChg>
        <pc:spChg chg="del">
          <ac:chgData name="Godderidge, Gary" userId="3412effb-b342-40c9-89d2-b5699927cf09" providerId="ADAL" clId="{601B5FB0-D1B7-4A91-B75A-D70B4FB8E239}" dt="2022-09-12T23:16:17.609" v="80"/>
          <ac:spMkLst>
            <pc:docMk/>
            <pc:sldMk cId="1783948068" sldId="269"/>
            <ac:spMk id="14" creationId="{E53F4E5A-C9EE-4859-B46B-F018F7D73A03}"/>
          </ac:spMkLst>
        </pc:spChg>
        <pc:cxnChg chg="del">
          <ac:chgData name="Godderidge, Gary" userId="3412effb-b342-40c9-89d2-b5699927cf09" providerId="ADAL" clId="{601B5FB0-D1B7-4A91-B75A-D70B4FB8E239}" dt="2022-09-12T23:16:17.609" v="80"/>
          <ac:cxnSpMkLst>
            <pc:docMk/>
            <pc:sldMk cId="1783948068" sldId="269"/>
            <ac:cxnSpMk id="16" creationId="{041A955B-D579-48FD-A51C-51B0C0B69F9A}"/>
          </ac:cxnSpMkLst>
        </pc:cxnChg>
      </pc:sldChg>
      <pc:sldChg chg="addSp delSp modSp mod">
        <pc:chgData name="Godderidge, Gary" userId="3412effb-b342-40c9-89d2-b5699927cf09" providerId="ADAL" clId="{601B5FB0-D1B7-4A91-B75A-D70B4FB8E239}" dt="2022-09-13T16:22:41.500" v="301" actId="1076"/>
        <pc:sldMkLst>
          <pc:docMk/>
          <pc:sldMk cId="618447034" sldId="272"/>
        </pc:sldMkLst>
        <pc:spChg chg="mod">
          <ac:chgData name="Godderidge, Gary" userId="3412effb-b342-40c9-89d2-b5699927cf09" providerId="ADAL" clId="{601B5FB0-D1B7-4A91-B75A-D70B4FB8E239}" dt="2022-09-13T16:22:36.038" v="300" actId="1076"/>
          <ac:spMkLst>
            <pc:docMk/>
            <pc:sldMk cId="618447034" sldId="272"/>
            <ac:spMk id="2" creationId="{D0846CB5-9ADE-4AA0-ACA4-0BF8F86CAF12}"/>
          </ac:spMkLst>
        </pc:spChg>
        <pc:spChg chg="mod">
          <ac:chgData name="Godderidge, Gary" userId="3412effb-b342-40c9-89d2-b5699927cf09" providerId="ADAL" clId="{601B5FB0-D1B7-4A91-B75A-D70B4FB8E239}" dt="2022-09-13T16:22:41.500" v="301" actId="1076"/>
          <ac:spMkLst>
            <pc:docMk/>
            <pc:sldMk cId="618447034" sldId="272"/>
            <ac:spMk id="5" creationId="{52897FD5-C73A-4F97-A940-555AD4ED3CA0}"/>
          </ac:spMkLst>
        </pc:spChg>
        <pc:picChg chg="add mod">
          <ac:chgData name="Godderidge, Gary" userId="3412effb-b342-40c9-89d2-b5699927cf09" providerId="ADAL" clId="{601B5FB0-D1B7-4A91-B75A-D70B4FB8E239}" dt="2022-09-12T23:15:33.193" v="72" actId="1076"/>
          <ac:picMkLst>
            <pc:docMk/>
            <pc:sldMk cId="618447034" sldId="272"/>
            <ac:picMk id="7" creationId="{2CE4D5C8-01CF-8E7C-1E75-44A6E0AB90DA}"/>
          </ac:picMkLst>
        </pc:picChg>
        <pc:picChg chg="del mod">
          <ac:chgData name="Godderidge, Gary" userId="3412effb-b342-40c9-89d2-b5699927cf09" providerId="ADAL" clId="{601B5FB0-D1B7-4A91-B75A-D70B4FB8E239}" dt="2022-09-12T23:14:50.382" v="69" actId="478"/>
          <ac:picMkLst>
            <pc:docMk/>
            <pc:sldMk cId="618447034" sldId="272"/>
            <ac:picMk id="8" creationId="{71334284-9338-05D9-8EA5-4D099FBBA4E5}"/>
          </ac:picMkLst>
        </pc:picChg>
      </pc:sldChg>
      <pc:sldChg chg="add">
        <pc:chgData name="Godderidge, Gary" userId="3412effb-b342-40c9-89d2-b5699927cf09" providerId="ADAL" clId="{601B5FB0-D1B7-4A91-B75A-D70B4FB8E239}" dt="2022-09-12T23:16:46.330" v="84"/>
        <pc:sldMkLst>
          <pc:docMk/>
          <pc:sldMk cId="43526649" sldId="281"/>
        </pc:sldMkLst>
      </pc:sldChg>
      <pc:sldChg chg="add del">
        <pc:chgData name="Godderidge, Gary" userId="3412effb-b342-40c9-89d2-b5699927cf09" providerId="ADAL" clId="{601B5FB0-D1B7-4A91-B75A-D70B4FB8E239}" dt="2022-09-12T23:16:42.801" v="83" actId="2696"/>
        <pc:sldMkLst>
          <pc:docMk/>
          <pc:sldMk cId="1710785068" sldId="281"/>
        </pc:sldMkLst>
      </pc:sldChg>
      <pc:sldChg chg="del">
        <pc:chgData name="Godderidge, Gary" userId="3412effb-b342-40c9-89d2-b5699927cf09" providerId="ADAL" clId="{601B5FB0-D1B7-4A91-B75A-D70B4FB8E239}" dt="2022-09-12T23:16:34.130" v="81" actId="2696"/>
        <pc:sldMkLst>
          <pc:docMk/>
          <pc:sldMk cId="3271617396" sldId="281"/>
        </pc:sldMkLst>
      </pc:sldChg>
      <pc:sldChg chg="del">
        <pc:chgData name="Godderidge, Gary" userId="3412effb-b342-40c9-89d2-b5699927cf09" providerId="ADAL" clId="{601B5FB0-D1B7-4A91-B75A-D70B4FB8E239}" dt="2022-09-13T16:21:45.635" v="297" actId="2696"/>
        <pc:sldMkLst>
          <pc:docMk/>
          <pc:sldMk cId="370942418" sldId="282"/>
        </pc:sldMkLst>
      </pc:sldChg>
      <pc:sldChg chg="delSp add setBg delDesignElem">
        <pc:chgData name="Godderidge, Gary" userId="3412effb-b342-40c9-89d2-b5699927cf09" providerId="ADAL" clId="{601B5FB0-D1B7-4A91-B75A-D70B4FB8E239}" dt="2022-09-13T16:21:51.788" v="299"/>
        <pc:sldMkLst>
          <pc:docMk/>
          <pc:sldMk cId="575072284" sldId="282"/>
        </pc:sldMkLst>
        <pc:spChg chg="del">
          <ac:chgData name="Godderidge, Gary" userId="3412effb-b342-40c9-89d2-b5699927cf09" providerId="ADAL" clId="{601B5FB0-D1B7-4A91-B75A-D70B4FB8E239}" dt="2022-09-13T16:21:51.788" v="299"/>
          <ac:spMkLst>
            <pc:docMk/>
            <pc:sldMk cId="575072284" sldId="282"/>
            <ac:spMk id="14" creationId="{5B6D324E-2D03-4162-AF1E-D5E32234E254}"/>
          </ac:spMkLst>
        </pc:spChg>
      </pc:sldChg>
      <pc:sldChg chg="del">
        <pc:chgData name="Godderidge, Gary" userId="3412effb-b342-40c9-89d2-b5699927cf09" providerId="ADAL" clId="{601B5FB0-D1B7-4A91-B75A-D70B4FB8E239}" dt="2022-09-12T23:16:11.799" v="77" actId="2696"/>
        <pc:sldMkLst>
          <pc:docMk/>
          <pc:sldMk cId="1516697398" sldId="324"/>
        </pc:sldMkLst>
      </pc:sldChg>
      <pc:sldChg chg="add">
        <pc:chgData name="Godderidge, Gary" userId="3412effb-b342-40c9-89d2-b5699927cf09" providerId="ADAL" clId="{601B5FB0-D1B7-4A91-B75A-D70B4FB8E239}" dt="2022-09-12T23:16:17.609" v="80"/>
        <pc:sldMkLst>
          <pc:docMk/>
          <pc:sldMk cId="4265822743" sldId="324"/>
        </pc:sldMkLst>
      </pc:sldChg>
      <pc:sldChg chg="del">
        <pc:chgData name="Godderidge, Gary" userId="3412effb-b342-40c9-89d2-b5699927cf09" providerId="ADAL" clId="{601B5FB0-D1B7-4A91-B75A-D70B4FB8E239}" dt="2022-09-12T23:16:11.799" v="77" actId="2696"/>
        <pc:sldMkLst>
          <pc:docMk/>
          <pc:sldMk cId="734998384" sldId="326"/>
        </pc:sldMkLst>
      </pc:sldChg>
      <pc:sldChg chg="delSp add setBg delDesignElem">
        <pc:chgData name="Godderidge, Gary" userId="3412effb-b342-40c9-89d2-b5699927cf09" providerId="ADAL" clId="{601B5FB0-D1B7-4A91-B75A-D70B4FB8E239}" dt="2022-09-12T23:16:17.609" v="80"/>
        <pc:sldMkLst>
          <pc:docMk/>
          <pc:sldMk cId="2635202305" sldId="326"/>
        </pc:sldMkLst>
        <pc:spChg chg="del">
          <ac:chgData name="Godderidge, Gary" userId="3412effb-b342-40c9-89d2-b5699927cf09" providerId="ADAL" clId="{601B5FB0-D1B7-4A91-B75A-D70B4FB8E239}" dt="2022-09-12T23:16:17.609" v="80"/>
          <ac:spMkLst>
            <pc:docMk/>
            <pc:sldMk cId="2635202305" sldId="326"/>
            <ac:spMk id="13" creationId="{5B6D324E-2D03-4162-AF1E-D5E32234E254}"/>
          </ac:spMkLst>
        </pc:spChg>
      </pc:sldChg>
      <pc:sldChg chg="modSp mod">
        <pc:chgData name="Godderidge, Gary" userId="3412effb-b342-40c9-89d2-b5699927cf09" providerId="ADAL" clId="{601B5FB0-D1B7-4A91-B75A-D70B4FB8E239}" dt="2022-09-13T19:55:03.567" v="315" actId="20577"/>
        <pc:sldMkLst>
          <pc:docMk/>
          <pc:sldMk cId="985530689" sldId="327"/>
        </pc:sldMkLst>
        <pc:spChg chg="mod">
          <ac:chgData name="Godderidge, Gary" userId="3412effb-b342-40c9-89d2-b5699927cf09" providerId="ADAL" clId="{601B5FB0-D1B7-4A91-B75A-D70B4FB8E239}" dt="2022-09-13T19:55:03.567" v="315" actId="20577"/>
          <ac:spMkLst>
            <pc:docMk/>
            <pc:sldMk cId="985530689" sldId="327"/>
            <ac:spMk id="8" creationId="{D6D57327-A999-EBA9-BF32-666F1BE11A4A}"/>
          </ac:spMkLst>
        </pc:spChg>
      </pc:sldChg>
      <pc:sldChg chg="addSp delSp modSp add mod setBg delDesignElem">
        <pc:chgData name="Godderidge, Gary" userId="3412effb-b342-40c9-89d2-b5699927cf09" providerId="ADAL" clId="{601B5FB0-D1B7-4A91-B75A-D70B4FB8E239}" dt="2022-09-13T16:20:39.322" v="279" actId="26606"/>
        <pc:sldMkLst>
          <pc:docMk/>
          <pc:sldMk cId="1211521297" sldId="394"/>
        </pc:sldMkLst>
        <pc:spChg chg="mod">
          <ac:chgData name="Godderidge, Gary" userId="3412effb-b342-40c9-89d2-b5699927cf09" providerId="ADAL" clId="{601B5FB0-D1B7-4A91-B75A-D70B4FB8E239}" dt="2022-09-13T16:18:53.608" v="108" actId="20577"/>
          <ac:spMkLst>
            <pc:docMk/>
            <pc:sldMk cId="1211521297" sldId="394"/>
            <ac:spMk id="2" creationId="{8CEBA63B-6E1C-4811-8B70-20DE4435135B}"/>
          </ac:spMkLst>
        </pc:spChg>
        <pc:spChg chg="mod">
          <ac:chgData name="Godderidge, Gary" userId="3412effb-b342-40c9-89d2-b5699927cf09" providerId="ADAL" clId="{601B5FB0-D1B7-4A91-B75A-D70B4FB8E239}" dt="2022-09-13T16:19:49.760" v="275" actId="20577"/>
          <ac:spMkLst>
            <pc:docMk/>
            <pc:sldMk cId="1211521297" sldId="394"/>
            <ac:spMk id="5" creationId="{F954CC55-4E73-4E8B-8268-C50E682C590C}"/>
          </ac:spMkLst>
        </pc:spChg>
        <pc:spChg chg="del">
          <ac:chgData name="Godderidge, Gary" userId="3412effb-b342-40c9-89d2-b5699927cf09" providerId="ADAL" clId="{601B5FB0-D1B7-4A91-B75A-D70B4FB8E239}" dt="2022-09-13T16:18:46.297" v="86"/>
          <ac:spMkLst>
            <pc:docMk/>
            <pc:sldMk cId="1211521297" sldId="394"/>
            <ac:spMk id="12" creationId="{5B6D324E-2D03-4162-AF1E-D5E32234E254}"/>
          </ac:spMkLst>
        </pc:spChg>
        <pc:spChg chg="add">
          <ac:chgData name="Godderidge, Gary" userId="3412effb-b342-40c9-89d2-b5699927cf09" providerId="ADAL" clId="{601B5FB0-D1B7-4A91-B75A-D70B4FB8E239}" dt="2022-09-13T16:20:39.322" v="279" actId="26606"/>
          <ac:spMkLst>
            <pc:docMk/>
            <pc:sldMk cId="1211521297" sldId="394"/>
            <ac:spMk id="1031" creationId="{5B6D324E-2D03-4162-AF1E-D5E32234E254}"/>
          </ac:spMkLst>
        </pc:spChg>
        <pc:picChg chg="del">
          <ac:chgData name="Godderidge, Gary" userId="3412effb-b342-40c9-89d2-b5699927cf09" providerId="ADAL" clId="{601B5FB0-D1B7-4A91-B75A-D70B4FB8E239}" dt="2022-09-13T16:19:52.221" v="276" actId="478"/>
          <ac:picMkLst>
            <pc:docMk/>
            <pc:sldMk cId="1211521297" sldId="394"/>
            <ac:picMk id="7" creationId="{82C1D642-EF9B-4A43-853B-6592D0809C17}"/>
          </ac:picMkLst>
        </pc:picChg>
        <pc:picChg chg="add mod ord">
          <ac:chgData name="Godderidge, Gary" userId="3412effb-b342-40c9-89d2-b5699927cf09" providerId="ADAL" clId="{601B5FB0-D1B7-4A91-B75A-D70B4FB8E239}" dt="2022-09-13T16:20:39.322" v="279" actId="26606"/>
          <ac:picMkLst>
            <pc:docMk/>
            <pc:sldMk cId="1211521297" sldId="394"/>
            <ac:picMk id="1026" creationId="{F4A5513A-96FE-E92C-045E-979A7E3BF6BF}"/>
          </ac:picMkLst>
        </pc:picChg>
      </pc:sldChg>
    </pc:docChg>
  </pc:docChgLst>
  <pc:docChgLst>
    <pc:chgData name="Godderidge, Gary" userId="3412effb-b342-40c9-89d2-b5699927cf09" providerId="ADAL" clId="{6ECB9565-32A8-4705-9B34-0C5D7611BCC6}"/>
    <pc:docChg chg="undo custSel addSld delSld modSld sldOrd">
      <pc:chgData name="Godderidge, Gary" userId="3412effb-b342-40c9-89d2-b5699927cf09" providerId="ADAL" clId="{6ECB9565-32A8-4705-9B34-0C5D7611BCC6}" dt="2023-02-28T15:55:31.424" v="1160"/>
      <pc:docMkLst>
        <pc:docMk/>
      </pc:docMkLst>
      <pc:sldChg chg="modSp mod">
        <pc:chgData name="Godderidge, Gary" userId="3412effb-b342-40c9-89d2-b5699927cf09" providerId="ADAL" clId="{6ECB9565-32A8-4705-9B34-0C5D7611BCC6}" dt="2023-02-28T00:40:41.580" v="12" actId="20577"/>
        <pc:sldMkLst>
          <pc:docMk/>
          <pc:sldMk cId="1139973589" sldId="257"/>
        </pc:sldMkLst>
        <pc:spChg chg="mod">
          <ac:chgData name="Godderidge, Gary" userId="3412effb-b342-40c9-89d2-b5699927cf09" providerId="ADAL" clId="{6ECB9565-32A8-4705-9B34-0C5D7611BCC6}" dt="2023-02-28T00:40:41.580" v="12" actId="20577"/>
          <ac:spMkLst>
            <pc:docMk/>
            <pc:sldMk cId="1139973589" sldId="257"/>
            <ac:spMk id="2" creationId="{0DDB5BC3-A57E-405A-86CC-AFF093145FB3}"/>
          </ac:spMkLst>
        </pc:spChg>
      </pc:sldChg>
      <pc:sldChg chg="modSp del mod">
        <pc:chgData name="Godderidge, Gary" userId="3412effb-b342-40c9-89d2-b5699927cf09" providerId="ADAL" clId="{6ECB9565-32A8-4705-9B34-0C5D7611BCC6}" dt="2023-02-28T00:42:42.660" v="39" actId="47"/>
        <pc:sldMkLst>
          <pc:docMk/>
          <pc:sldMk cId="1746695520" sldId="347"/>
        </pc:sldMkLst>
        <pc:spChg chg="mod">
          <ac:chgData name="Godderidge, Gary" userId="3412effb-b342-40c9-89d2-b5699927cf09" providerId="ADAL" clId="{6ECB9565-32A8-4705-9B34-0C5D7611BCC6}" dt="2023-02-28T00:41:04.454" v="26" actId="20577"/>
          <ac:spMkLst>
            <pc:docMk/>
            <pc:sldMk cId="1746695520" sldId="347"/>
            <ac:spMk id="9" creationId="{3D6689FA-A3F6-475C-994D-D32D7ABBE367}"/>
          </ac:spMkLst>
        </pc:spChg>
      </pc:sldChg>
      <pc:sldChg chg="modSp mod">
        <pc:chgData name="Godderidge, Gary" userId="3412effb-b342-40c9-89d2-b5699927cf09" providerId="ADAL" clId="{6ECB9565-32A8-4705-9B34-0C5D7611BCC6}" dt="2023-02-28T00:43:54.160" v="52" actId="1076"/>
        <pc:sldMkLst>
          <pc:docMk/>
          <pc:sldMk cId="978303436" sldId="468"/>
        </pc:sldMkLst>
        <pc:spChg chg="mod">
          <ac:chgData name="Godderidge, Gary" userId="3412effb-b342-40c9-89d2-b5699927cf09" providerId="ADAL" clId="{6ECB9565-32A8-4705-9B34-0C5D7611BCC6}" dt="2023-02-28T00:43:54.160" v="52" actId="1076"/>
          <ac:spMkLst>
            <pc:docMk/>
            <pc:sldMk cId="978303436" sldId="468"/>
            <ac:spMk id="5" creationId="{A2647F3A-D0D8-566F-5C6E-638A5F637875}"/>
          </ac:spMkLst>
        </pc:spChg>
      </pc:sldChg>
      <pc:sldChg chg="add">
        <pc:chgData name="Godderidge, Gary" userId="3412effb-b342-40c9-89d2-b5699927cf09" providerId="ADAL" clId="{6ECB9565-32A8-4705-9B34-0C5D7611BCC6}" dt="2023-02-28T00:44:37.132" v="56"/>
        <pc:sldMkLst>
          <pc:docMk/>
          <pc:sldMk cId="1233382" sldId="572"/>
        </pc:sldMkLst>
      </pc:sldChg>
      <pc:sldChg chg="del">
        <pc:chgData name="Godderidge, Gary" userId="3412effb-b342-40c9-89d2-b5699927cf09" providerId="ADAL" clId="{6ECB9565-32A8-4705-9B34-0C5D7611BCC6}" dt="2023-02-28T00:44:34.396" v="55" actId="2696"/>
        <pc:sldMkLst>
          <pc:docMk/>
          <pc:sldMk cId="1211840245" sldId="572"/>
        </pc:sldMkLst>
      </pc:sldChg>
      <pc:sldChg chg="add">
        <pc:chgData name="Godderidge, Gary" userId="3412effb-b342-40c9-89d2-b5699927cf09" providerId="ADAL" clId="{6ECB9565-32A8-4705-9B34-0C5D7611BCC6}" dt="2023-02-28T15:38:02.634" v="1113"/>
        <pc:sldMkLst>
          <pc:docMk/>
          <pc:sldMk cId="3347114436" sldId="574"/>
        </pc:sldMkLst>
      </pc:sldChg>
      <pc:sldChg chg="add del">
        <pc:chgData name="Godderidge, Gary" userId="3412effb-b342-40c9-89d2-b5699927cf09" providerId="ADAL" clId="{6ECB9565-32A8-4705-9B34-0C5D7611BCC6}" dt="2023-02-28T15:38:06.214" v="1114" actId="2696"/>
        <pc:sldMkLst>
          <pc:docMk/>
          <pc:sldMk cId="258291835" sldId="578"/>
        </pc:sldMkLst>
      </pc:sldChg>
      <pc:sldChg chg="add">
        <pc:chgData name="Godderidge, Gary" userId="3412effb-b342-40c9-89d2-b5699927cf09" providerId="ADAL" clId="{6ECB9565-32A8-4705-9B34-0C5D7611BCC6}" dt="2023-02-28T15:38:11.649" v="1115"/>
        <pc:sldMkLst>
          <pc:docMk/>
          <pc:sldMk cId="3647506067" sldId="578"/>
        </pc:sldMkLst>
      </pc:sldChg>
      <pc:sldChg chg="add">
        <pc:chgData name="Godderidge, Gary" userId="3412effb-b342-40c9-89d2-b5699927cf09" providerId="ADAL" clId="{6ECB9565-32A8-4705-9B34-0C5D7611BCC6}" dt="2023-02-28T00:42:30.286" v="28"/>
        <pc:sldMkLst>
          <pc:docMk/>
          <pc:sldMk cId="3494322007" sldId="590"/>
        </pc:sldMkLst>
      </pc:sldChg>
      <pc:sldChg chg="add">
        <pc:chgData name="Godderidge, Gary" userId="3412effb-b342-40c9-89d2-b5699927cf09" providerId="ADAL" clId="{6ECB9565-32A8-4705-9B34-0C5D7611BCC6}" dt="2023-02-28T00:42:30.286" v="28"/>
        <pc:sldMkLst>
          <pc:docMk/>
          <pc:sldMk cId="1768004191" sldId="591"/>
        </pc:sldMkLst>
      </pc:sldChg>
      <pc:sldChg chg="add">
        <pc:chgData name="Godderidge, Gary" userId="3412effb-b342-40c9-89d2-b5699927cf09" providerId="ADAL" clId="{6ECB9565-32A8-4705-9B34-0C5D7611BCC6}" dt="2023-02-28T00:42:30.286" v="28"/>
        <pc:sldMkLst>
          <pc:docMk/>
          <pc:sldMk cId="2114057903" sldId="592"/>
        </pc:sldMkLst>
      </pc:sldChg>
      <pc:sldChg chg="add">
        <pc:chgData name="Godderidge, Gary" userId="3412effb-b342-40c9-89d2-b5699927cf09" providerId="ADAL" clId="{6ECB9565-32A8-4705-9B34-0C5D7611BCC6}" dt="2023-02-28T00:42:30.286" v="28"/>
        <pc:sldMkLst>
          <pc:docMk/>
          <pc:sldMk cId="2139047545" sldId="593"/>
        </pc:sldMkLst>
      </pc:sldChg>
      <pc:sldChg chg="del">
        <pc:chgData name="Godderidge, Gary" userId="3412effb-b342-40c9-89d2-b5699927cf09" providerId="ADAL" clId="{6ECB9565-32A8-4705-9B34-0C5D7611BCC6}" dt="2023-02-28T00:44:34.396" v="55" actId="2696"/>
        <pc:sldMkLst>
          <pc:docMk/>
          <pc:sldMk cId="3285389715" sldId="616"/>
        </pc:sldMkLst>
      </pc:sldChg>
      <pc:sldChg chg="add">
        <pc:chgData name="Godderidge, Gary" userId="3412effb-b342-40c9-89d2-b5699927cf09" providerId="ADAL" clId="{6ECB9565-32A8-4705-9B34-0C5D7611BCC6}" dt="2023-02-28T00:44:37.132" v="56"/>
        <pc:sldMkLst>
          <pc:docMk/>
          <pc:sldMk cId="4066961811" sldId="616"/>
        </pc:sldMkLst>
      </pc:sldChg>
      <pc:sldChg chg="del">
        <pc:chgData name="Godderidge, Gary" userId="3412effb-b342-40c9-89d2-b5699927cf09" providerId="ADAL" clId="{6ECB9565-32A8-4705-9B34-0C5D7611BCC6}" dt="2023-02-28T00:42:54.324" v="48" actId="47"/>
        <pc:sldMkLst>
          <pc:docMk/>
          <pc:sldMk cId="1721341967" sldId="637"/>
        </pc:sldMkLst>
      </pc:sldChg>
      <pc:sldChg chg="del">
        <pc:chgData name="Godderidge, Gary" userId="3412effb-b342-40c9-89d2-b5699927cf09" providerId="ADAL" clId="{6ECB9565-32A8-4705-9B34-0C5D7611BCC6}" dt="2023-02-28T00:42:54.767" v="49" actId="47"/>
        <pc:sldMkLst>
          <pc:docMk/>
          <pc:sldMk cId="943332816" sldId="638"/>
        </pc:sldMkLst>
      </pc:sldChg>
      <pc:sldChg chg="del">
        <pc:chgData name="Godderidge, Gary" userId="3412effb-b342-40c9-89d2-b5699927cf09" providerId="ADAL" clId="{6ECB9565-32A8-4705-9B34-0C5D7611BCC6}" dt="2023-02-28T00:42:43.161" v="41" actId="47"/>
        <pc:sldMkLst>
          <pc:docMk/>
          <pc:sldMk cId="2092637147" sldId="641"/>
        </pc:sldMkLst>
      </pc:sldChg>
      <pc:sldChg chg="del">
        <pc:chgData name="Godderidge, Gary" userId="3412effb-b342-40c9-89d2-b5699927cf09" providerId="ADAL" clId="{6ECB9565-32A8-4705-9B34-0C5D7611BCC6}" dt="2023-02-28T00:42:43.426" v="42" actId="47"/>
        <pc:sldMkLst>
          <pc:docMk/>
          <pc:sldMk cId="2920286543" sldId="642"/>
        </pc:sldMkLst>
      </pc:sldChg>
      <pc:sldChg chg="del">
        <pc:chgData name="Godderidge, Gary" userId="3412effb-b342-40c9-89d2-b5699927cf09" providerId="ADAL" clId="{6ECB9565-32A8-4705-9B34-0C5D7611BCC6}" dt="2023-02-28T00:42:43.896" v="43" actId="47"/>
        <pc:sldMkLst>
          <pc:docMk/>
          <pc:sldMk cId="1537797390" sldId="643"/>
        </pc:sldMkLst>
      </pc:sldChg>
      <pc:sldChg chg="del">
        <pc:chgData name="Godderidge, Gary" userId="3412effb-b342-40c9-89d2-b5699927cf09" providerId="ADAL" clId="{6ECB9565-32A8-4705-9B34-0C5D7611BCC6}" dt="2023-02-28T00:42:51.047" v="46" actId="47"/>
        <pc:sldMkLst>
          <pc:docMk/>
          <pc:sldMk cId="3261345172" sldId="644"/>
        </pc:sldMkLst>
      </pc:sldChg>
      <pc:sldChg chg="del">
        <pc:chgData name="Godderidge, Gary" userId="3412effb-b342-40c9-89d2-b5699927cf09" providerId="ADAL" clId="{6ECB9565-32A8-4705-9B34-0C5D7611BCC6}" dt="2023-02-28T00:42:52.017" v="47" actId="47"/>
        <pc:sldMkLst>
          <pc:docMk/>
          <pc:sldMk cId="1238600977" sldId="645"/>
        </pc:sldMkLst>
      </pc:sldChg>
      <pc:sldChg chg="del">
        <pc:chgData name="Godderidge, Gary" userId="3412effb-b342-40c9-89d2-b5699927cf09" providerId="ADAL" clId="{6ECB9565-32A8-4705-9B34-0C5D7611BCC6}" dt="2023-02-28T00:42:55.628" v="50" actId="47"/>
        <pc:sldMkLst>
          <pc:docMk/>
          <pc:sldMk cId="23920134" sldId="646"/>
        </pc:sldMkLst>
      </pc:sldChg>
      <pc:sldChg chg="del">
        <pc:chgData name="Godderidge, Gary" userId="3412effb-b342-40c9-89d2-b5699927cf09" providerId="ADAL" clId="{6ECB9565-32A8-4705-9B34-0C5D7611BCC6}" dt="2023-02-28T00:42:49.157" v="45" actId="47"/>
        <pc:sldMkLst>
          <pc:docMk/>
          <pc:sldMk cId="1833454201" sldId="650"/>
        </pc:sldMkLst>
      </pc:sldChg>
      <pc:sldChg chg="del">
        <pc:chgData name="Godderidge, Gary" userId="3412effb-b342-40c9-89d2-b5699927cf09" providerId="ADAL" clId="{6ECB9565-32A8-4705-9B34-0C5D7611BCC6}" dt="2023-02-28T00:44:34.396" v="55" actId="2696"/>
        <pc:sldMkLst>
          <pc:docMk/>
          <pc:sldMk cId="1297816241" sldId="652"/>
        </pc:sldMkLst>
      </pc:sldChg>
      <pc:sldChg chg="add">
        <pc:chgData name="Godderidge, Gary" userId="3412effb-b342-40c9-89d2-b5699927cf09" providerId="ADAL" clId="{6ECB9565-32A8-4705-9B34-0C5D7611BCC6}" dt="2023-02-28T00:44:37.132" v="56"/>
        <pc:sldMkLst>
          <pc:docMk/>
          <pc:sldMk cId="2454327441" sldId="652"/>
        </pc:sldMkLst>
      </pc:sldChg>
      <pc:sldChg chg="del">
        <pc:chgData name="Godderidge, Gary" userId="3412effb-b342-40c9-89d2-b5699927cf09" providerId="ADAL" clId="{6ECB9565-32A8-4705-9B34-0C5D7611BCC6}" dt="2023-02-28T00:44:34.396" v="55" actId="2696"/>
        <pc:sldMkLst>
          <pc:docMk/>
          <pc:sldMk cId="2236557698" sldId="653"/>
        </pc:sldMkLst>
      </pc:sldChg>
      <pc:sldChg chg="add">
        <pc:chgData name="Godderidge, Gary" userId="3412effb-b342-40c9-89d2-b5699927cf09" providerId="ADAL" clId="{6ECB9565-32A8-4705-9B34-0C5D7611BCC6}" dt="2023-02-28T00:44:37.132" v="56"/>
        <pc:sldMkLst>
          <pc:docMk/>
          <pc:sldMk cId="3348713884" sldId="653"/>
        </pc:sldMkLst>
      </pc:sldChg>
      <pc:sldChg chg="del">
        <pc:chgData name="Godderidge, Gary" userId="3412effb-b342-40c9-89d2-b5699927cf09" providerId="ADAL" clId="{6ECB9565-32A8-4705-9B34-0C5D7611BCC6}" dt="2023-02-28T00:42:42.891" v="40" actId="47"/>
        <pc:sldMkLst>
          <pc:docMk/>
          <pc:sldMk cId="765072750" sldId="663"/>
        </pc:sldMkLst>
      </pc:sldChg>
      <pc:sldChg chg="del">
        <pc:chgData name="Godderidge, Gary" userId="3412effb-b342-40c9-89d2-b5699927cf09" providerId="ADAL" clId="{6ECB9565-32A8-4705-9B34-0C5D7611BCC6}" dt="2023-02-28T00:42:46.533" v="44" actId="47"/>
        <pc:sldMkLst>
          <pc:docMk/>
          <pc:sldMk cId="4186493230" sldId="665"/>
        </pc:sldMkLst>
      </pc:sldChg>
      <pc:sldChg chg="del">
        <pc:chgData name="Godderidge, Gary" userId="3412effb-b342-40c9-89d2-b5699927cf09" providerId="ADAL" clId="{6ECB9565-32A8-4705-9B34-0C5D7611BCC6}" dt="2023-02-28T00:40:32.518" v="0" actId="47"/>
        <pc:sldMkLst>
          <pc:docMk/>
          <pc:sldMk cId="3664570105" sldId="666"/>
        </pc:sldMkLst>
      </pc:sldChg>
      <pc:sldChg chg="modSp add mod">
        <pc:chgData name="Godderidge, Gary" userId="3412effb-b342-40c9-89d2-b5699927cf09" providerId="ADAL" clId="{6ECB9565-32A8-4705-9B34-0C5D7611BCC6}" dt="2023-02-28T00:42:30.344" v="35" actId="27636"/>
        <pc:sldMkLst>
          <pc:docMk/>
          <pc:sldMk cId="2367757323" sldId="667"/>
        </pc:sldMkLst>
        <pc:spChg chg="mod">
          <ac:chgData name="Godderidge, Gary" userId="3412effb-b342-40c9-89d2-b5699927cf09" providerId="ADAL" clId="{6ECB9565-32A8-4705-9B34-0C5D7611BCC6}" dt="2023-02-28T00:42:30.344" v="35" actId="27636"/>
          <ac:spMkLst>
            <pc:docMk/>
            <pc:sldMk cId="2367757323" sldId="667"/>
            <ac:spMk id="5" creationId="{23D17E51-8D9A-5E4F-CA7C-F47525D08946}"/>
          </ac:spMkLst>
        </pc:spChg>
      </pc:sldChg>
      <pc:sldChg chg="modSp add mod">
        <pc:chgData name="Godderidge, Gary" userId="3412effb-b342-40c9-89d2-b5699927cf09" providerId="ADAL" clId="{6ECB9565-32A8-4705-9B34-0C5D7611BCC6}" dt="2023-02-28T00:42:30.344" v="32" actId="27636"/>
        <pc:sldMkLst>
          <pc:docMk/>
          <pc:sldMk cId="539610865" sldId="668"/>
        </pc:sldMkLst>
        <pc:spChg chg="mod">
          <ac:chgData name="Godderidge, Gary" userId="3412effb-b342-40c9-89d2-b5699927cf09" providerId="ADAL" clId="{6ECB9565-32A8-4705-9B34-0C5D7611BCC6}" dt="2023-02-28T00:42:30.344" v="32" actId="27636"/>
          <ac:spMkLst>
            <pc:docMk/>
            <pc:sldMk cId="539610865" sldId="668"/>
            <ac:spMk id="5" creationId="{23D17E51-8D9A-5E4F-CA7C-F47525D08946}"/>
          </ac:spMkLst>
        </pc:spChg>
      </pc:sldChg>
      <pc:sldChg chg="add">
        <pc:chgData name="Godderidge, Gary" userId="3412effb-b342-40c9-89d2-b5699927cf09" providerId="ADAL" clId="{6ECB9565-32A8-4705-9B34-0C5D7611BCC6}" dt="2023-02-28T00:41:51.105" v="27"/>
        <pc:sldMkLst>
          <pc:docMk/>
          <pc:sldMk cId="794015159" sldId="676"/>
        </pc:sldMkLst>
      </pc:sldChg>
      <pc:sldChg chg="add">
        <pc:chgData name="Godderidge, Gary" userId="3412effb-b342-40c9-89d2-b5699927cf09" providerId="ADAL" clId="{6ECB9565-32A8-4705-9B34-0C5D7611BCC6}" dt="2023-02-28T00:41:51.105" v="27"/>
        <pc:sldMkLst>
          <pc:docMk/>
          <pc:sldMk cId="1772303556" sldId="677"/>
        </pc:sldMkLst>
      </pc:sldChg>
      <pc:sldChg chg="add">
        <pc:chgData name="Godderidge, Gary" userId="3412effb-b342-40c9-89d2-b5699927cf09" providerId="ADAL" clId="{6ECB9565-32A8-4705-9B34-0C5D7611BCC6}" dt="2023-02-28T00:41:51.105" v="27"/>
        <pc:sldMkLst>
          <pc:docMk/>
          <pc:sldMk cId="2355912387" sldId="678"/>
        </pc:sldMkLst>
      </pc:sldChg>
      <pc:sldChg chg="modSp add mod">
        <pc:chgData name="Godderidge, Gary" userId="3412effb-b342-40c9-89d2-b5699927cf09" providerId="ADAL" clId="{6ECB9565-32A8-4705-9B34-0C5D7611BCC6}" dt="2023-02-28T15:32:35.369" v="1097" actId="403"/>
        <pc:sldMkLst>
          <pc:docMk/>
          <pc:sldMk cId="876083723" sldId="679"/>
        </pc:sldMkLst>
        <pc:spChg chg="mod">
          <ac:chgData name="Godderidge, Gary" userId="3412effb-b342-40c9-89d2-b5699927cf09" providerId="ADAL" clId="{6ECB9565-32A8-4705-9B34-0C5D7611BCC6}" dt="2023-02-28T15:32:35.369" v="1097" actId="403"/>
          <ac:spMkLst>
            <pc:docMk/>
            <pc:sldMk cId="876083723" sldId="679"/>
            <ac:spMk id="4" creationId="{CA39AE42-1FB8-4A22-02A1-30834FA10CFC}"/>
          </ac:spMkLst>
        </pc:spChg>
        <pc:spChg chg="mod">
          <ac:chgData name="Godderidge, Gary" userId="3412effb-b342-40c9-89d2-b5699927cf09" providerId="ADAL" clId="{6ECB9565-32A8-4705-9B34-0C5D7611BCC6}" dt="2023-02-28T00:42:30.344" v="29" actId="27636"/>
          <ac:spMkLst>
            <pc:docMk/>
            <pc:sldMk cId="876083723" sldId="679"/>
            <ac:spMk id="5" creationId="{23D17E51-8D9A-5E4F-CA7C-F47525D08946}"/>
          </ac:spMkLst>
        </pc:spChg>
      </pc:sldChg>
      <pc:sldChg chg="modSp add mod">
        <pc:chgData name="Godderidge, Gary" userId="3412effb-b342-40c9-89d2-b5699927cf09" providerId="ADAL" clId="{6ECB9565-32A8-4705-9B34-0C5D7611BCC6}" dt="2023-02-28T00:42:30.344" v="30" actId="27636"/>
        <pc:sldMkLst>
          <pc:docMk/>
          <pc:sldMk cId="2279237596" sldId="680"/>
        </pc:sldMkLst>
        <pc:spChg chg="mod">
          <ac:chgData name="Godderidge, Gary" userId="3412effb-b342-40c9-89d2-b5699927cf09" providerId="ADAL" clId="{6ECB9565-32A8-4705-9B34-0C5D7611BCC6}" dt="2023-02-28T00:42:30.344" v="30" actId="27636"/>
          <ac:spMkLst>
            <pc:docMk/>
            <pc:sldMk cId="2279237596" sldId="680"/>
            <ac:spMk id="5" creationId="{23D17E51-8D9A-5E4F-CA7C-F47525D08946}"/>
          </ac:spMkLst>
        </pc:spChg>
      </pc:sldChg>
      <pc:sldChg chg="modSp add mod">
        <pc:chgData name="Godderidge, Gary" userId="3412effb-b342-40c9-89d2-b5699927cf09" providerId="ADAL" clId="{6ECB9565-32A8-4705-9B34-0C5D7611BCC6}" dt="2023-02-28T15:27:07.137" v="502" actId="20577"/>
        <pc:sldMkLst>
          <pc:docMk/>
          <pc:sldMk cId="1174105599" sldId="681"/>
        </pc:sldMkLst>
        <pc:spChg chg="mod">
          <ac:chgData name="Godderidge, Gary" userId="3412effb-b342-40c9-89d2-b5699927cf09" providerId="ADAL" clId="{6ECB9565-32A8-4705-9B34-0C5D7611BCC6}" dt="2023-02-28T15:27:07.137" v="502" actId="20577"/>
          <ac:spMkLst>
            <pc:docMk/>
            <pc:sldMk cId="1174105599" sldId="681"/>
            <ac:spMk id="4" creationId="{CA39AE42-1FB8-4A22-02A1-30834FA10CFC}"/>
          </ac:spMkLst>
        </pc:spChg>
        <pc:spChg chg="mod">
          <ac:chgData name="Godderidge, Gary" userId="3412effb-b342-40c9-89d2-b5699927cf09" providerId="ADAL" clId="{6ECB9565-32A8-4705-9B34-0C5D7611BCC6}" dt="2023-02-28T00:42:30.344" v="31" actId="27636"/>
          <ac:spMkLst>
            <pc:docMk/>
            <pc:sldMk cId="1174105599" sldId="681"/>
            <ac:spMk id="5" creationId="{23D17E51-8D9A-5E4F-CA7C-F47525D08946}"/>
          </ac:spMkLst>
        </pc:spChg>
      </pc:sldChg>
      <pc:sldChg chg="modSp add mod">
        <pc:chgData name="Godderidge, Gary" userId="3412effb-b342-40c9-89d2-b5699927cf09" providerId="ADAL" clId="{6ECB9565-32A8-4705-9B34-0C5D7611BCC6}" dt="2023-02-28T00:42:30.344" v="33" actId="27636"/>
        <pc:sldMkLst>
          <pc:docMk/>
          <pc:sldMk cId="2197559543" sldId="682"/>
        </pc:sldMkLst>
        <pc:spChg chg="mod">
          <ac:chgData name="Godderidge, Gary" userId="3412effb-b342-40c9-89d2-b5699927cf09" providerId="ADAL" clId="{6ECB9565-32A8-4705-9B34-0C5D7611BCC6}" dt="2023-02-28T00:42:30.344" v="33" actId="27636"/>
          <ac:spMkLst>
            <pc:docMk/>
            <pc:sldMk cId="2197559543" sldId="682"/>
            <ac:spMk id="5" creationId="{23D17E51-8D9A-5E4F-CA7C-F47525D08946}"/>
          </ac:spMkLst>
        </pc:spChg>
      </pc:sldChg>
      <pc:sldChg chg="modSp add mod">
        <pc:chgData name="Godderidge, Gary" userId="3412effb-b342-40c9-89d2-b5699927cf09" providerId="ADAL" clId="{6ECB9565-32A8-4705-9B34-0C5D7611BCC6}" dt="2023-02-28T00:42:30.344" v="34" actId="27636"/>
        <pc:sldMkLst>
          <pc:docMk/>
          <pc:sldMk cId="3746824615" sldId="683"/>
        </pc:sldMkLst>
        <pc:spChg chg="mod">
          <ac:chgData name="Godderidge, Gary" userId="3412effb-b342-40c9-89d2-b5699927cf09" providerId="ADAL" clId="{6ECB9565-32A8-4705-9B34-0C5D7611BCC6}" dt="2023-02-28T00:42:30.344" v="34" actId="27636"/>
          <ac:spMkLst>
            <pc:docMk/>
            <pc:sldMk cId="3746824615" sldId="683"/>
            <ac:spMk id="5" creationId="{23D17E51-8D9A-5E4F-CA7C-F47525D08946}"/>
          </ac:spMkLst>
        </pc:spChg>
      </pc:sldChg>
      <pc:sldChg chg="modSp add mod">
        <pc:chgData name="Godderidge, Gary" userId="3412effb-b342-40c9-89d2-b5699927cf09" providerId="ADAL" clId="{6ECB9565-32A8-4705-9B34-0C5D7611BCC6}" dt="2023-02-28T15:33:15.722" v="1099" actId="20577"/>
        <pc:sldMkLst>
          <pc:docMk/>
          <pc:sldMk cId="1485236507" sldId="684"/>
        </pc:sldMkLst>
        <pc:spChg chg="mod">
          <ac:chgData name="Godderidge, Gary" userId="3412effb-b342-40c9-89d2-b5699927cf09" providerId="ADAL" clId="{6ECB9565-32A8-4705-9B34-0C5D7611BCC6}" dt="2023-02-28T00:42:30.359" v="36" actId="27636"/>
          <ac:spMkLst>
            <pc:docMk/>
            <pc:sldMk cId="1485236507" sldId="684"/>
            <ac:spMk id="5" creationId="{23D17E51-8D9A-5E4F-CA7C-F47525D08946}"/>
          </ac:spMkLst>
        </pc:spChg>
        <pc:spChg chg="mod">
          <ac:chgData name="Godderidge, Gary" userId="3412effb-b342-40c9-89d2-b5699927cf09" providerId="ADAL" clId="{6ECB9565-32A8-4705-9B34-0C5D7611BCC6}" dt="2023-02-28T15:33:15.722" v="1099" actId="20577"/>
          <ac:spMkLst>
            <pc:docMk/>
            <pc:sldMk cId="1485236507" sldId="684"/>
            <ac:spMk id="6" creationId="{4B3C4027-44CC-E0DC-1832-B3430C9F78A2}"/>
          </ac:spMkLst>
        </pc:spChg>
      </pc:sldChg>
      <pc:sldChg chg="add">
        <pc:chgData name="Godderidge, Gary" userId="3412effb-b342-40c9-89d2-b5699927cf09" providerId="ADAL" clId="{6ECB9565-32A8-4705-9B34-0C5D7611BCC6}" dt="2023-02-28T00:42:30.286" v="28"/>
        <pc:sldMkLst>
          <pc:docMk/>
          <pc:sldMk cId="2698092703" sldId="685"/>
        </pc:sldMkLst>
      </pc:sldChg>
      <pc:sldChg chg="modSp add mod">
        <pc:chgData name="Godderidge, Gary" userId="3412effb-b342-40c9-89d2-b5699927cf09" providerId="ADAL" clId="{6ECB9565-32A8-4705-9B34-0C5D7611BCC6}" dt="2023-02-28T00:42:30.359" v="37" actId="27636"/>
        <pc:sldMkLst>
          <pc:docMk/>
          <pc:sldMk cId="1734751057" sldId="686"/>
        </pc:sldMkLst>
        <pc:spChg chg="mod">
          <ac:chgData name="Godderidge, Gary" userId="3412effb-b342-40c9-89d2-b5699927cf09" providerId="ADAL" clId="{6ECB9565-32A8-4705-9B34-0C5D7611BCC6}" dt="2023-02-28T00:42:30.359" v="37" actId="27636"/>
          <ac:spMkLst>
            <pc:docMk/>
            <pc:sldMk cId="1734751057" sldId="686"/>
            <ac:spMk id="5" creationId="{23D17E51-8D9A-5E4F-CA7C-F47525D08946}"/>
          </ac:spMkLst>
        </pc:spChg>
      </pc:sldChg>
      <pc:sldChg chg="modSp add mod">
        <pc:chgData name="Godderidge, Gary" userId="3412effb-b342-40c9-89d2-b5699927cf09" providerId="ADAL" clId="{6ECB9565-32A8-4705-9B34-0C5D7611BCC6}" dt="2023-02-28T00:42:30.359" v="38" actId="27636"/>
        <pc:sldMkLst>
          <pc:docMk/>
          <pc:sldMk cId="770062146" sldId="687"/>
        </pc:sldMkLst>
        <pc:spChg chg="mod">
          <ac:chgData name="Godderidge, Gary" userId="3412effb-b342-40c9-89d2-b5699927cf09" providerId="ADAL" clId="{6ECB9565-32A8-4705-9B34-0C5D7611BCC6}" dt="2023-02-28T00:42:30.359" v="38" actId="27636"/>
          <ac:spMkLst>
            <pc:docMk/>
            <pc:sldMk cId="770062146" sldId="687"/>
            <ac:spMk id="5" creationId="{23D17E51-8D9A-5E4F-CA7C-F47525D08946}"/>
          </ac:spMkLst>
        </pc:spChg>
      </pc:sldChg>
      <pc:sldChg chg="add">
        <pc:chgData name="Godderidge, Gary" userId="3412effb-b342-40c9-89d2-b5699927cf09" providerId="ADAL" clId="{6ECB9565-32A8-4705-9B34-0C5D7611BCC6}" dt="2023-02-28T00:42:30.286" v="28"/>
        <pc:sldMkLst>
          <pc:docMk/>
          <pc:sldMk cId="2932463796" sldId="688"/>
        </pc:sldMkLst>
      </pc:sldChg>
      <pc:sldChg chg="add">
        <pc:chgData name="Godderidge, Gary" userId="3412effb-b342-40c9-89d2-b5699927cf09" providerId="ADAL" clId="{6ECB9565-32A8-4705-9B34-0C5D7611BCC6}" dt="2023-02-28T00:44:22.567" v="53"/>
        <pc:sldMkLst>
          <pc:docMk/>
          <pc:sldMk cId="1218438325" sldId="689"/>
        </pc:sldMkLst>
      </pc:sldChg>
      <pc:sldChg chg="modSp add mod">
        <pc:chgData name="Godderidge, Gary" userId="3412effb-b342-40c9-89d2-b5699927cf09" providerId="ADAL" clId="{6ECB9565-32A8-4705-9B34-0C5D7611BCC6}" dt="2023-02-28T15:35:23.814" v="1101" actId="403"/>
        <pc:sldMkLst>
          <pc:docMk/>
          <pc:sldMk cId="625399954" sldId="690"/>
        </pc:sldMkLst>
        <pc:spChg chg="mod">
          <ac:chgData name="Godderidge, Gary" userId="3412effb-b342-40c9-89d2-b5699927cf09" providerId="ADAL" clId="{6ECB9565-32A8-4705-9B34-0C5D7611BCC6}" dt="2023-02-28T00:44:53.525" v="72" actId="27636"/>
          <ac:spMkLst>
            <pc:docMk/>
            <pc:sldMk cId="625399954" sldId="690"/>
            <ac:spMk id="2" creationId="{D0846CB5-9ADE-4AA0-ACA4-0BF8F86CAF12}"/>
          </ac:spMkLst>
        </pc:spChg>
        <pc:spChg chg="mod">
          <ac:chgData name="Godderidge, Gary" userId="3412effb-b342-40c9-89d2-b5699927cf09" providerId="ADAL" clId="{6ECB9565-32A8-4705-9B34-0C5D7611BCC6}" dt="2023-02-28T15:35:23.814" v="1101" actId="403"/>
          <ac:spMkLst>
            <pc:docMk/>
            <pc:sldMk cId="625399954" sldId="690"/>
            <ac:spMk id="5" creationId="{FB860C1E-96D6-7CC8-9193-72BA360FE284}"/>
          </ac:spMkLst>
        </pc:spChg>
      </pc:sldChg>
      <pc:sldChg chg="modSp add mod">
        <pc:chgData name="Godderidge, Gary" userId="3412effb-b342-40c9-89d2-b5699927cf09" providerId="ADAL" clId="{6ECB9565-32A8-4705-9B34-0C5D7611BCC6}" dt="2023-02-28T15:31:15.286" v="926" actId="1076"/>
        <pc:sldMkLst>
          <pc:docMk/>
          <pc:sldMk cId="377105257" sldId="691"/>
        </pc:sldMkLst>
        <pc:spChg chg="mod">
          <ac:chgData name="Godderidge, Gary" userId="3412effb-b342-40c9-89d2-b5699927cf09" providerId="ADAL" clId="{6ECB9565-32A8-4705-9B34-0C5D7611BCC6}" dt="2023-02-28T15:31:12.671" v="925" actId="1076"/>
          <ac:spMkLst>
            <pc:docMk/>
            <pc:sldMk cId="377105257" sldId="691"/>
            <ac:spMk id="6" creationId="{4B3C4027-44CC-E0DC-1832-B3430C9F78A2}"/>
          </ac:spMkLst>
        </pc:spChg>
        <pc:picChg chg="mod">
          <ac:chgData name="Godderidge, Gary" userId="3412effb-b342-40c9-89d2-b5699927cf09" providerId="ADAL" clId="{6ECB9565-32A8-4705-9B34-0C5D7611BCC6}" dt="2023-02-28T15:31:15.286" v="926" actId="1076"/>
          <ac:picMkLst>
            <pc:docMk/>
            <pc:sldMk cId="377105257" sldId="691"/>
            <ac:picMk id="8" creationId="{3CAB17DC-410B-F95C-AFE5-EAE401C6FBDF}"/>
          </ac:picMkLst>
        </pc:picChg>
      </pc:sldChg>
      <pc:sldChg chg="modSp add mod">
        <pc:chgData name="Godderidge, Gary" userId="3412effb-b342-40c9-89d2-b5699927cf09" providerId="ADAL" clId="{6ECB9565-32A8-4705-9B34-0C5D7611BCC6}" dt="2023-02-28T15:32:12.833" v="1095" actId="20577"/>
        <pc:sldMkLst>
          <pc:docMk/>
          <pc:sldMk cId="853194195" sldId="692"/>
        </pc:sldMkLst>
        <pc:spChg chg="mod">
          <ac:chgData name="Godderidge, Gary" userId="3412effb-b342-40c9-89d2-b5699927cf09" providerId="ADAL" clId="{6ECB9565-32A8-4705-9B34-0C5D7611BCC6}" dt="2023-02-28T15:32:12.833" v="1095" actId="20577"/>
          <ac:spMkLst>
            <pc:docMk/>
            <pc:sldMk cId="853194195" sldId="692"/>
            <ac:spMk id="6" creationId="{4B3C4027-44CC-E0DC-1832-B3430C9F78A2}"/>
          </ac:spMkLst>
        </pc:spChg>
      </pc:sldChg>
      <pc:sldChg chg="addSp delSp modSp add mod ord">
        <pc:chgData name="Godderidge, Gary" userId="3412effb-b342-40c9-89d2-b5699927cf09" providerId="ADAL" clId="{6ECB9565-32A8-4705-9B34-0C5D7611BCC6}" dt="2023-02-28T15:36:06.929" v="1112"/>
        <pc:sldMkLst>
          <pc:docMk/>
          <pc:sldMk cId="4249465066" sldId="693"/>
        </pc:sldMkLst>
        <pc:picChg chg="add mod">
          <ac:chgData name="Godderidge, Gary" userId="3412effb-b342-40c9-89d2-b5699927cf09" providerId="ADAL" clId="{6ECB9565-32A8-4705-9B34-0C5D7611BCC6}" dt="2023-02-28T15:35:58.540" v="1110" actId="962"/>
          <ac:picMkLst>
            <pc:docMk/>
            <pc:sldMk cId="4249465066" sldId="693"/>
            <ac:picMk id="3" creationId="{48FA6616-5FB1-4DD8-FCEF-B5B0B7A9B6F8}"/>
          </ac:picMkLst>
        </pc:picChg>
        <pc:picChg chg="del">
          <ac:chgData name="Godderidge, Gary" userId="3412effb-b342-40c9-89d2-b5699927cf09" providerId="ADAL" clId="{6ECB9565-32A8-4705-9B34-0C5D7611BCC6}" dt="2023-02-28T15:35:50.991" v="1105" actId="478"/>
          <ac:picMkLst>
            <pc:docMk/>
            <pc:sldMk cId="4249465066" sldId="693"/>
            <ac:picMk id="10" creationId="{25B73E08-90A0-9EBA-8687-0B66B269E19D}"/>
          </ac:picMkLst>
        </pc:picChg>
        <pc:picChg chg="del mod">
          <ac:chgData name="Godderidge, Gary" userId="3412effb-b342-40c9-89d2-b5699927cf09" providerId="ADAL" clId="{6ECB9565-32A8-4705-9B34-0C5D7611BCC6}" dt="2023-02-28T15:35:52.160" v="1107" actId="478"/>
          <ac:picMkLst>
            <pc:docMk/>
            <pc:sldMk cId="4249465066" sldId="693"/>
            <ac:picMk id="12" creationId="{E2C8D9DE-EF08-0ED6-6D7F-BC5734447DDD}"/>
          </ac:picMkLst>
        </pc:picChg>
      </pc:sldChg>
      <pc:sldChg chg="delSp modSp add mod ord">
        <pc:chgData name="Godderidge, Gary" userId="3412effb-b342-40c9-89d2-b5699927cf09" providerId="ADAL" clId="{6ECB9565-32A8-4705-9B34-0C5D7611BCC6}" dt="2023-02-28T15:55:31.424" v="1160"/>
        <pc:sldMkLst>
          <pc:docMk/>
          <pc:sldMk cId="1635208767" sldId="694"/>
        </pc:sldMkLst>
        <pc:spChg chg="mod">
          <ac:chgData name="Godderidge, Gary" userId="3412effb-b342-40c9-89d2-b5699927cf09" providerId="ADAL" clId="{6ECB9565-32A8-4705-9B34-0C5D7611BCC6}" dt="2023-02-28T15:39:41.527" v="1157" actId="20577"/>
          <ac:spMkLst>
            <pc:docMk/>
            <pc:sldMk cId="1635208767" sldId="694"/>
            <ac:spMk id="2" creationId="{D0846CB5-9ADE-4AA0-ACA4-0BF8F86CAF12}"/>
          </ac:spMkLst>
        </pc:spChg>
        <pc:spChg chg="del">
          <ac:chgData name="Godderidge, Gary" userId="3412effb-b342-40c9-89d2-b5699927cf09" providerId="ADAL" clId="{6ECB9565-32A8-4705-9B34-0C5D7611BCC6}" dt="2023-02-28T15:39:45.343" v="1158" actId="478"/>
          <ac:spMkLst>
            <pc:docMk/>
            <pc:sldMk cId="1635208767" sldId="694"/>
            <ac:spMk id="5" creationId="{FB860C1E-96D6-7CC8-9193-72BA360FE284}"/>
          </ac:spMkLst>
        </pc:spChg>
      </pc:sldChg>
      <pc:sldChg chg="add del">
        <pc:chgData name="Godderidge, Gary" userId="3412effb-b342-40c9-89d2-b5699927cf09" providerId="ADAL" clId="{6ECB9565-32A8-4705-9B34-0C5D7611BCC6}" dt="2023-02-28T15:35:42.086" v="1104"/>
        <pc:sldMkLst>
          <pc:docMk/>
          <pc:sldMk cId="3628587995" sldId="694"/>
        </pc:sldMkLst>
      </pc:sldChg>
    </pc:docChg>
  </pc:docChgLst>
  <pc:docChgLst>
    <pc:chgData name="Godderidge, Gary" userId="3412effb-b342-40c9-89d2-b5699927cf09" providerId="ADAL" clId="{D541CB7F-1C50-4138-A5AE-28D6011DB4C9}"/>
    <pc:docChg chg="undo custSel addSld delSld modSld sldOrd">
      <pc:chgData name="Godderidge, Gary" userId="3412effb-b342-40c9-89d2-b5699927cf09" providerId="ADAL" clId="{D541CB7F-1C50-4138-A5AE-28D6011DB4C9}" dt="2023-02-01T23:22:19.351" v="1732" actId="20577"/>
      <pc:docMkLst>
        <pc:docMk/>
      </pc:docMkLst>
      <pc:sldChg chg="modSp mod">
        <pc:chgData name="Godderidge, Gary" userId="3412effb-b342-40c9-89d2-b5699927cf09" providerId="ADAL" clId="{D541CB7F-1C50-4138-A5AE-28D6011DB4C9}" dt="2023-01-30T23:07:11.763" v="35" actId="20577"/>
        <pc:sldMkLst>
          <pc:docMk/>
          <pc:sldMk cId="1139973589" sldId="257"/>
        </pc:sldMkLst>
        <pc:spChg chg="mod">
          <ac:chgData name="Godderidge, Gary" userId="3412effb-b342-40c9-89d2-b5699927cf09" providerId="ADAL" clId="{D541CB7F-1C50-4138-A5AE-28D6011DB4C9}" dt="2023-01-30T23:07:11.763" v="35" actId="20577"/>
          <ac:spMkLst>
            <pc:docMk/>
            <pc:sldMk cId="1139973589" sldId="257"/>
            <ac:spMk id="2" creationId="{0DDB5BC3-A57E-405A-86CC-AFF093145FB3}"/>
          </ac:spMkLst>
        </pc:spChg>
      </pc:sldChg>
      <pc:sldChg chg="add del">
        <pc:chgData name="Godderidge, Gary" userId="3412effb-b342-40c9-89d2-b5699927cf09" providerId="ADAL" clId="{D541CB7F-1C50-4138-A5AE-28D6011DB4C9}" dt="2023-01-30T23:08:03.105" v="42"/>
        <pc:sldMkLst>
          <pc:docMk/>
          <pc:sldMk cId="1713275242" sldId="319"/>
        </pc:sldMkLst>
      </pc:sldChg>
      <pc:sldChg chg="add del">
        <pc:chgData name="Godderidge, Gary" userId="3412effb-b342-40c9-89d2-b5699927cf09" providerId="ADAL" clId="{D541CB7F-1C50-4138-A5AE-28D6011DB4C9}" dt="2023-01-30T23:08:03.105" v="42"/>
        <pc:sldMkLst>
          <pc:docMk/>
          <pc:sldMk cId="2152091244" sldId="337"/>
        </pc:sldMkLst>
      </pc:sldChg>
      <pc:sldChg chg="modSp add mod">
        <pc:chgData name="Godderidge, Gary" userId="3412effb-b342-40c9-89d2-b5699927cf09" providerId="ADAL" clId="{D541CB7F-1C50-4138-A5AE-28D6011DB4C9}" dt="2023-01-31T15:32:48.876" v="127" actId="1076"/>
        <pc:sldMkLst>
          <pc:docMk/>
          <pc:sldMk cId="3302885493" sldId="342"/>
        </pc:sldMkLst>
        <pc:spChg chg="mod">
          <ac:chgData name="Godderidge, Gary" userId="3412effb-b342-40c9-89d2-b5699927cf09" providerId="ADAL" clId="{D541CB7F-1C50-4138-A5AE-28D6011DB4C9}" dt="2023-01-31T15:32:33.259" v="123" actId="1076"/>
          <ac:spMkLst>
            <pc:docMk/>
            <pc:sldMk cId="3302885493" sldId="342"/>
            <ac:spMk id="2" creationId="{D0846CB5-9ADE-4AA0-ACA4-0BF8F86CAF12}"/>
          </ac:spMkLst>
        </pc:spChg>
        <pc:spChg chg="mod">
          <ac:chgData name="Godderidge, Gary" userId="3412effb-b342-40c9-89d2-b5699927cf09" providerId="ADAL" clId="{D541CB7F-1C50-4138-A5AE-28D6011DB4C9}" dt="2023-01-31T15:32:48.876" v="127" actId="1076"/>
          <ac:spMkLst>
            <pc:docMk/>
            <pc:sldMk cId="3302885493" sldId="342"/>
            <ac:spMk id="7" creationId="{A455DD04-D980-483D-89AE-6A11D370DB0A}"/>
          </ac:spMkLst>
        </pc:spChg>
      </pc:sldChg>
      <pc:sldChg chg="add">
        <pc:chgData name="Godderidge, Gary" userId="3412effb-b342-40c9-89d2-b5699927cf09" providerId="ADAL" clId="{D541CB7F-1C50-4138-A5AE-28D6011DB4C9}" dt="2023-01-30T23:08:03.105" v="42"/>
        <pc:sldMkLst>
          <pc:docMk/>
          <pc:sldMk cId="76312010" sldId="345"/>
        </pc:sldMkLst>
      </pc:sldChg>
      <pc:sldChg chg="del">
        <pc:chgData name="Godderidge, Gary" userId="3412effb-b342-40c9-89d2-b5699927cf09" providerId="ADAL" clId="{D541CB7F-1C50-4138-A5AE-28D6011DB4C9}" dt="2023-01-30T23:08:29.719" v="49" actId="47"/>
        <pc:sldMkLst>
          <pc:docMk/>
          <pc:sldMk cId="281756464" sldId="377"/>
        </pc:sldMkLst>
      </pc:sldChg>
      <pc:sldChg chg="del">
        <pc:chgData name="Godderidge, Gary" userId="3412effb-b342-40c9-89d2-b5699927cf09" providerId="ADAL" clId="{D541CB7F-1C50-4138-A5AE-28D6011DB4C9}" dt="2023-01-30T23:08:30.451" v="50" actId="47"/>
        <pc:sldMkLst>
          <pc:docMk/>
          <pc:sldMk cId="3850164567" sldId="381"/>
        </pc:sldMkLst>
      </pc:sldChg>
      <pc:sldChg chg="modSp mod">
        <pc:chgData name="Godderidge, Gary" userId="3412effb-b342-40c9-89d2-b5699927cf09" providerId="ADAL" clId="{D541CB7F-1C50-4138-A5AE-28D6011DB4C9}" dt="2023-02-01T23:22:19.351" v="1732" actId="20577"/>
        <pc:sldMkLst>
          <pc:docMk/>
          <pc:sldMk cId="978303436" sldId="468"/>
        </pc:sldMkLst>
        <pc:spChg chg="mod">
          <ac:chgData name="Godderidge, Gary" userId="3412effb-b342-40c9-89d2-b5699927cf09" providerId="ADAL" clId="{D541CB7F-1C50-4138-A5AE-28D6011DB4C9}" dt="2023-01-30T23:08:53.116" v="57" actId="1076"/>
          <ac:spMkLst>
            <pc:docMk/>
            <pc:sldMk cId="978303436" sldId="468"/>
            <ac:spMk id="5" creationId="{A2647F3A-D0D8-566F-5C6E-638A5F637875}"/>
          </ac:spMkLst>
        </pc:spChg>
        <pc:graphicFrameChg chg="modGraphic">
          <ac:chgData name="Godderidge, Gary" userId="3412effb-b342-40c9-89d2-b5699927cf09" providerId="ADAL" clId="{D541CB7F-1C50-4138-A5AE-28D6011DB4C9}" dt="2023-02-01T23:22:19.351" v="1732" actId="20577"/>
          <ac:graphicFrameMkLst>
            <pc:docMk/>
            <pc:sldMk cId="978303436" sldId="468"/>
            <ac:graphicFrameMk id="6" creationId="{285DA302-1F26-1002-4E5B-9A39775DF7B0}"/>
          </ac:graphicFrameMkLst>
        </pc:graphicFrameChg>
      </pc:sldChg>
      <pc:sldChg chg="del">
        <pc:chgData name="Godderidge, Gary" userId="3412effb-b342-40c9-89d2-b5699927cf09" providerId="ADAL" clId="{D541CB7F-1C50-4138-A5AE-28D6011DB4C9}" dt="2023-01-30T23:08:24.006" v="43" actId="47"/>
        <pc:sldMkLst>
          <pc:docMk/>
          <pc:sldMk cId="2290252099" sldId="483"/>
        </pc:sldMkLst>
      </pc:sldChg>
      <pc:sldChg chg="addSp delSp modSp mod">
        <pc:chgData name="Godderidge, Gary" userId="3412effb-b342-40c9-89d2-b5699927cf09" providerId="ADAL" clId="{D541CB7F-1C50-4138-A5AE-28D6011DB4C9}" dt="2023-01-31T15:40:45.861" v="290" actId="20577"/>
        <pc:sldMkLst>
          <pc:docMk/>
          <pc:sldMk cId="1569841338" sldId="488"/>
        </pc:sldMkLst>
        <pc:spChg chg="add del">
          <ac:chgData name="Godderidge, Gary" userId="3412effb-b342-40c9-89d2-b5699927cf09" providerId="ADAL" clId="{D541CB7F-1C50-4138-A5AE-28D6011DB4C9}" dt="2023-01-31T15:35:17.118" v="152"/>
          <ac:spMkLst>
            <pc:docMk/>
            <pc:sldMk cId="1569841338" sldId="488"/>
            <ac:spMk id="5" creationId="{2E20FAE8-CC36-3CD0-E761-8AB1F217001C}"/>
          </ac:spMkLst>
        </pc:spChg>
        <pc:spChg chg="add del">
          <ac:chgData name="Godderidge, Gary" userId="3412effb-b342-40c9-89d2-b5699927cf09" providerId="ADAL" clId="{D541CB7F-1C50-4138-A5AE-28D6011DB4C9}" dt="2023-01-31T15:35:26.459" v="154"/>
          <ac:spMkLst>
            <pc:docMk/>
            <pc:sldMk cId="1569841338" sldId="488"/>
            <ac:spMk id="6" creationId="{9E88C454-FF36-8D03-415C-A2DE4E3C76D1}"/>
          </ac:spMkLst>
        </pc:spChg>
        <pc:spChg chg="add del">
          <ac:chgData name="Godderidge, Gary" userId="3412effb-b342-40c9-89d2-b5699927cf09" providerId="ADAL" clId="{D541CB7F-1C50-4138-A5AE-28D6011DB4C9}" dt="2023-01-31T15:35:41.067" v="156"/>
          <ac:spMkLst>
            <pc:docMk/>
            <pc:sldMk cId="1569841338" sldId="488"/>
            <ac:spMk id="7" creationId="{85077196-9E63-C979-51DF-BBDC27CFAC37}"/>
          </ac:spMkLst>
        </pc:spChg>
        <pc:spChg chg="add del">
          <ac:chgData name="Godderidge, Gary" userId="3412effb-b342-40c9-89d2-b5699927cf09" providerId="ADAL" clId="{D541CB7F-1C50-4138-A5AE-28D6011DB4C9}" dt="2023-01-31T15:36:00.670" v="171"/>
          <ac:spMkLst>
            <pc:docMk/>
            <pc:sldMk cId="1569841338" sldId="488"/>
            <ac:spMk id="8" creationId="{DC6B6FCB-E76A-1197-E3A0-C68B19ECFF66}"/>
          </ac:spMkLst>
        </pc:spChg>
        <pc:spChg chg="mod">
          <ac:chgData name="Godderidge, Gary" userId="3412effb-b342-40c9-89d2-b5699927cf09" providerId="ADAL" clId="{D541CB7F-1C50-4138-A5AE-28D6011DB4C9}" dt="2023-01-31T15:40:45.861" v="290" actId="20577"/>
          <ac:spMkLst>
            <pc:docMk/>
            <pc:sldMk cId="1569841338" sldId="488"/>
            <ac:spMk id="9" creationId="{3D6689FA-A3F6-475C-994D-D32D7ABBE367}"/>
          </ac:spMkLst>
        </pc:spChg>
        <pc:spChg chg="add del">
          <ac:chgData name="Godderidge, Gary" userId="3412effb-b342-40c9-89d2-b5699927cf09" providerId="ADAL" clId="{D541CB7F-1C50-4138-A5AE-28D6011DB4C9}" dt="2023-01-31T15:36:35.433" v="190"/>
          <ac:spMkLst>
            <pc:docMk/>
            <pc:sldMk cId="1569841338" sldId="488"/>
            <ac:spMk id="10" creationId="{7C0CCA0B-806A-45DA-719F-1632A56546D5}"/>
          </ac:spMkLst>
        </pc:spChg>
        <pc:spChg chg="add del">
          <ac:chgData name="Godderidge, Gary" userId="3412effb-b342-40c9-89d2-b5699927cf09" providerId="ADAL" clId="{D541CB7F-1C50-4138-A5AE-28D6011DB4C9}" dt="2023-01-31T15:36:43.483" v="192"/>
          <ac:spMkLst>
            <pc:docMk/>
            <pc:sldMk cId="1569841338" sldId="488"/>
            <ac:spMk id="12" creationId="{45B10411-DACB-E41F-2D9D-F7513A76E73B}"/>
          </ac:spMkLst>
        </pc:spChg>
        <pc:spChg chg="add del">
          <ac:chgData name="Godderidge, Gary" userId="3412effb-b342-40c9-89d2-b5699927cf09" providerId="ADAL" clId="{D541CB7F-1C50-4138-A5AE-28D6011DB4C9}" dt="2023-01-31T15:36:51.199" v="194"/>
          <ac:spMkLst>
            <pc:docMk/>
            <pc:sldMk cId="1569841338" sldId="488"/>
            <ac:spMk id="13" creationId="{66170DB5-5484-8D7F-CBBD-4D4C2679A385}"/>
          </ac:spMkLst>
        </pc:spChg>
        <pc:spChg chg="add del">
          <ac:chgData name="Godderidge, Gary" userId="3412effb-b342-40c9-89d2-b5699927cf09" providerId="ADAL" clId="{D541CB7F-1C50-4138-A5AE-28D6011DB4C9}" dt="2023-01-31T15:37:11.020" v="197"/>
          <ac:spMkLst>
            <pc:docMk/>
            <pc:sldMk cId="1569841338" sldId="488"/>
            <ac:spMk id="14" creationId="{9FD20EF7-6D04-36F1-1CF4-D165EAAF1AA1}"/>
          </ac:spMkLst>
        </pc:spChg>
      </pc:sldChg>
      <pc:sldChg chg="del">
        <pc:chgData name="Godderidge, Gary" userId="3412effb-b342-40c9-89d2-b5699927cf09" providerId="ADAL" clId="{D541CB7F-1C50-4138-A5AE-28D6011DB4C9}" dt="2023-01-30T23:08:45.741" v="55" actId="2696"/>
        <pc:sldMkLst>
          <pc:docMk/>
          <pc:sldMk cId="2265948909" sldId="521"/>
        </pc:sldMkLst>
      </pc:sldChg>
      <pc:sldChg chg="add">
        <pc:chgData name="Godderidge, Gary" userId="3412effb-b342-40c9-89d2-b5699927cf09" providerId="ADAL" clId="{D541CB7F-1C50-4138-A5AE-28D6011DB4C9}" dt="2023-01-30T23:08:47.085" v="56"/>
        <pc:sldMkLst>
          <pc:docMk/>
          <pc:sldMk cId="3357704621" sldId="521"/>
        </pc:sldMkLst>
      </pc:sldChg>
      <pc:sldChg chg="del">
        <pc:chgData name="Godderidge, Gary" userId="3412effb-b342-40c9-89d2-b5699927cf09" providerId="ADAL" clId="{D541CB7F-1C50-4138-A5AE-28D6011DB4C9}" dt="2023-01-30T23:08:32.236" v="51" actId="47"/>
        <pc:sldMkLst>
          <pc:docMk/>
          <pc:sldMk cId="1008622600" sldId="565"/>
        </pc:sldMkLst>
      </pc:sldChg>
      <pc:sldChg chg="modSp mod">
        <pc:chgData name="Godderidge, Gary" userId="3412effb-b342-40c9-89d2-b5699927cf09" providerId="ADAL" clId="{D541CB7F-1C50-4138-A5AE-28D6011DB4C9}" dt="2023-01-30T23:09:35.271" v="120" actId="20577"/>
        <pc:sldMkLst>
          <pc:docMk/>
          <pc:sldMk cId="1063411503" sldId="573"/>
        </pc:sldMkLst>
        <pc:spChg chg="mod">
          <ac:chgData name="Godderidge, Gary" userId="3412effb-b342-40c9-89d2-b5699927cf09" providerId="ADAL" clId="{D541CB7F-1C50-4138-A5AE-28D6011DB4C9}" dt="2023-01-30T23:09:35.271" v="120" actId="20577"/>
          <ac:spMkLst>
            <pc:docMk/>
            <pc:sldMk cId="1063411503" sldId="573"/>
            <ac:spMk id="5" creationId="{F954CC55-4E73-4E8B-8268-C50E682C590C}"/>
          </ac:spMkLst>
        </pc:spChg>
      </pc:sldChg>
      <pc:sldChg chg="del">
        <pc:chgData name="Godderidge, Gary" userId="3412effb-b342-40c9-89d2-b5699927cf09" providerId="ADAL" clId="{D541CB7F-1C50-4138-A5AE-28D6011DB4C9}" dt="2023-01-30T23:08:34.675" v="52" actId="47"/>
        <pc:sldMkLst>
          <pc:docMk/>
          <pc:sldMk cId="2395101438" sldId="583"/>
        </pc:sldMkLst>
      </pc:sldChg>
      <pc:sldChg chg="del">
        <pc:chgData name="Godderidge, Gary" userId="3412effb-b342-40c9-89d2-b5699927cf09" providerId="ADAL" clId="{D541CB7F-1C50-4138-A5AE-28D6011DB4C9}" dt="2023-01-30T23:08:24.708" v="44" actId="47"/>
        <pc:sldMkLst>
          <pc:docMk/>
          <pc:sldMk cId="2843500315" sldId="592"/>
        </pc:sldMkLst>
      </pc:sldChg>
      <pc:sldChg chg="del">
        <pc:chgData name="Godderidge, Gary" userId="3412effb-b342-40c9-89d2-b5699927cf09" providerId="ADAL" clId="{D541CB7F-1C50-4138-A5AE-28D6011DB4C9}" dt="2023-01-30T23:08:25.176" v="45" actId="47"/>
        <pc:sldMkLst>
          <pc:docMk/>
          <pc:sldMk cId="3514349840" sldId="593"/>
        </pc:sldMkLst>
      </pc:sldChg>
      <pc:sldChg chg="del">
        <pc:chgData name="Godderidge, Gary" userId="3412effb-b342-40c9-89d2-b5699927cf09" providerId="ADAL" clId="{D541CB7F-1C50-4138-A5AE-28D6011DB4C9}" dt="2023-01-30T23:08:26.641" v="47" actId="47"/>
        <pc:sldMkLst>
          <pc:docMk/>
          <pc:sldMk cId="1442745511" sldId="594"/>
        </pc:sldMkLst>
      </pc:sldChg>
      <pc:sldChg chg="del">
        <pc:chgData name="Godderidge, Gary" userId="3412effb-b342-40c9-89d2-b5699927cf09" providerId="ADAL" clId="{D541CB7F-1C50-4138-A5AE-28D6011DB4C9}" dt="2023-01-30T23:08:27.352" v="48" actId="47"/>
        <pc:sldMkLst>
          <pc:docMk/>
          <pc:sldMk cId="3881276199" sldId="595"/>
        </pc:sldMkLst>
      </pc:sldChg>
      <pc:sldChg chg="del">
        <pc:chgData name="Godderidge, Gary" userId="3412effb-b342-40c9-89d2-b5699927cf09" providerId="ADAL" clId="{D541CB7F-1C50-4138-A5AE-28D6011DB4C9}" dt="2023-01-30T23:08:35.411" v="53" actId="47"/>
        <pc:sldMkLst>
          <pc:docMk/>
          <pc:sldMk cId="1154559604" sldId="596"/>
        </pc:sldMkLst>
      </pc:sldChg>
      <pc:sldChg chg="del">
        <pc:chgData name="Godderidge, Gary" userId="3412effb-b342-40c9-89d2-b5699927cf09" providerId="ADAL" clId="{D541CB7F-1C50-4138-A5AE-28D6011DB4C9}" dt="2023-01-30T23:08:36.163" v="54" actId="47"/>
        <pc:sldMkLst>
          <pc:docMk/>
          <pc:sldMk cId="1302077701" sldId="597"/>
        </pc:sldMkLst>
      </pc:sldChg>
      <pc:sldChg chg="del">
        <pc:chgData name="Godderidge, Gary" userId="3412effb-b342-40c9-89d2-b5699927cf09" providerId="ADAL" clId="{D541CB7F-1C50-4138-A5AE-28D6011DB4C9}" dt="2023-01-30T23:08:25.808" v="46" actId="47"/>
        <pc:sldMkLst>
          <pc:docMk/>
          <pc:sldMk cId="1789009585" sldId="599"/>
        </pc:sldMkLst>
      </pc:sldChg>
      <pc:sldChg chg="add">
        <pc:chgData name="Godderidge, Gary" userId="3412effb-b342-40c9-89d2-b5699927cf09" providerId="ADAL" clId="{D541CB7F-1C50-4138-A5AE-28D6011DB4C9}" dt="2023-01-30T23:08:03.105" v="42"/>
        <pc:sldMkLst>
          <pc:docMk/>
          <pc:sldMk cId="4095516156" sldId="600"/>
        </pc:sldMkLst>
      </pc:sldChg>
      <pc:sldChg chg="modSp add mod">
        <pc:chgData name="Godderidge, Gary" userId="3412effb-b342-40c9-89d2-b5699927cf09" providerId="ADAL" clId="{D541CB7F-1C50-4138-A5AE-28D6011DB4C9}" dt="2023-01-31T16:37:57.418" v="1576" actId="20577"/>
        <pc:sldMkLst>
          <pc:docMk/>
          <pc:sldMk cId="2107950263" sldId="606"/>
        </pc:sldMkLst>
        <pc:spChg chg="mod">
          <ac:chgData name="Godderidge, Gary" userId="3412effb-b342-40c9-89d2-b5699927cf09" providerId="ADAL" clId="{D541CB7F-1C50-4138-A5AE-28D6011DB4C9}" dt="2023-01-31T16:37:57.418" v="1576" actId="20577"/>
          <ac:spMkLst>
            <pc:docMk/>
            <pc:sldMk cId="2107950263" sldId="606"/>
            <ac:spMk id="6" creationId="{4B3C4027-44CC-E0DC-1832-B3430C9F78A2}"/>
          </ac:spMkLst>
        </pc:spChg>
      </pc:sldChg>
      <pc:sldChg chg="modSp add mod">
        <pc:chgData name="Godderidge, Gary" userId="3412effb-b342-40c9-89d2-b5699927cf09" providerId="ADAL" clId="{D541CB7F-1C50-4138-A5AE-28D6011DB4C9}" dt="2023-01-31T16:38:18.206" v="1581" actId="20577"/>
        <pc:sldMkLst>
          <pc:docMk/>
          <pc:sldMk cId="3478789280" sldId="608"/>
        </pc:sldMkLst>
        <pc:spChg chg="mod">
          <ac:chgData name="Godderidge, Gary" userId="3412effb-b342-40c9-89d2-b5699927cf09" providerId="ADAL" clId="{D541CB7F-1C50-4138-A5AE-28D6011DB4C9}" dt="2023-01-31T16:38:18.206" v="1581" actId="20577"/>
          <ac:spMkLst>
            <pc:docMk/>
            <pc:sldMk cId="3478789280" sldId="608"/>
            <ac:spMk id="6" creationId="{4B3C4027-44CC-E0DC-1832-B3430C9F78A2}"/>
          </ac:spMkLst>
        </pc:spChg>
      </pc:sldChg>
      <pc:sldChg chg="modSp add mod">
        <pc:chgData name="Godderidge, Gary" userId="3412effb-b342-40c9-89d2-b5699927cf09" providerId="ADAL" clId="{D541CB7F-1C50-4138-A5AE-28D6011DB4C9}" dt="2023-01-31T15:46:48.437" v="689" actId="21"/>
        <pc:sldMkLst>
          <pc:docMk/>
          <pc:sldMk cId="3148954778" sldId="609"/>
        </pc:sldMkLst>
        <pc:spChg chg="mod">
          <ac:chgData name="Godderidge, Gary" userId="3412effb-b342-40c9-89d2-b5699927cf09" providerId="ADAL" clId="{D541CB7F-1C50-4138-A5AE-28D6011DB4C9}" dt="2023-01-31T15:46:48.437" v="689" actId="21"/>
          <ac:spMkLst>
            <pc:docMk/>
            <pc:sldMk cId="3148954778" sldId="609"/>
            <ac:spMk id="6" creationId="{4B3C4027-44CC-E0DC-1832-B3430C9F78A2}"/>
          </ac:spMkLst>
        </pc:spChg>
      </pc:sldChg>
      <pc:sldChg chg="modSp add mod">
        <pc:chgData name="Godderidge, Gary" userId="3412effb-b342-40c9-89d2-b5699927cf09" providerId="ADAL" clId="{D541CB7F-1C50-4138-A5AE-28D6011DB4C9}" dt="2023-01-31T15:47:02.040" v="695" actId="403"/>
        <pc:sldMkLst>
          <pc:docMk/>
          <pc:sldMk cId="2715981077" sldId="610"/>
        </pc:sldMkLst>
        <pc:spChg chg="mod">
          <ac:chgData name="Godderidge, Gary" userId="3412effb-b342-40c9-89d2-b5699927cf09" providerId="ADAL" clId="{D541CB7F-1C50-4138-A5AE-28D6011DB4C9}" dt="2023-01-31T15:47:02.040" v="695" actId="403"/>
          <ac:spMkLst>
            <pc:docMk/>
            <pc:sldMk cId="2715981077" sldId="610"/>
            <ac:spMk id="4" creationId="{CA39AE42-1FB8-4A22-02A1-30834FA10CFC}"/>
          </ac:spMkLst>
        </pc:spChg>
      </pc:sldChg>
      <pc:sldChg chg="add">
        <pc:chgData name="Godderidge, Gary" userId="3412effb-b342-40c9-89d2-b5699927cf09" providerId="ADAL" clId="{D541CB7F-1C50-4138-A5AE-28D6011DB4C9}" dt="2023-01-30T23:08:03.105" v="42"/>
        <pc:sldMkLst>
          <pc:docMk/>
          <pc:sldMk cId="881386595" sldId="611"/>
        </pc:sldMkLst>
      </pc:sldChg>
      <pc:sldChg chg="add">
        <pc:chgData name="Godderidge, Gary" userId="3412effb-b342-40c9-89d2-b5699927cf09" providerId="ADAL" clId="{D541CB7F-1C50-4138-A5AE-28D6011DB4C9}" dt="2023-01-30T23:08:03.105" v="42"/>
        <pc:sldMkLst>
          <pc:docMk/>
          <pc:sldMk cId="2193353125" sldId="612"/>
        </pc:sldMkLst>
      </pc:sldChg>
      <pc:sldChg chg="add">
        <pc:chgData name="Godderidge, Gary" userId="3412effb-b342-40c9-89d2-b5699927cf09" providerId="ADAL" clId="{D541CB7F-1C50-4138-A5AE-28D6011DB4C9}" dt="2023-01-30T23:08:03.105" v="42"/>
        <pc:sldMkLst>
          <pc:docMk/>
          <pc:sldMk cId="1478432951" sldId="613"/>
        </pc:sldMkLst>
      </pc:sldChg>
      <pc:sldChg chg="add">
        <pc:chgData name="Godderidge, Gary" userId="3412effb-b342-40c9-89d2-b5699927cf09" providerId="ADAL" clId="{D541CB7F-1C50-4138-A5AE-28D6011DB4C9}" dt="2023-01-30T23:08:03.105" v="42"/>
        <pc:sldMkLst>
          <pc:docMk/>
          <pc:sldMk cId="893821481" sldId="614"/>
        </pc:sldMkLst>
      </pc:sldChg>
      <pc:sldChg chg="add">
        <pc:chgData name="Godderidge, Gary" userId="3412effb-b342-40c9-89d2-b5699927cf09" providerId="ADAL" clId="{D541CB7F-1C50-4138-A5AE-28D6011DB4C9}" dt="2023-01-30T23:08:03.105" v="42"/>
        <pc:sldMkLst>
          <pc:docMk/>
          <pc:sldMk cId="1324999102" sldId="615"/>
        </pc:sldMkLst>
      </pc:sldChg>
      <pc:sldChg chg="addSp delSp modSp add mod">
        <pc:chgData name="Godderidge, Gary" userId="3412effb-b342-40c9-89d2-b5699927cf09" providerId="ADAL" clId="{D541CB7F-1C50-4138-A5AE-28D6011DB4C9}" dt="2023-01-31T15:54:41.501" v="1001" actId="20577"/>
        <pc:sldMkLst>
          <pc:docMk/>
          <pc:sldMk cId="3285389715" sldId="616"/>
        </pc:sldMkLst>
        <pc:spChg chg="mod">
          <ac:chgData name="Godderidge, Gary" userId="3412effb-b342-40c9-89d2-b5699927cf09" providerId="ADAL" clId="{D541CB7F-1C50-4138-A5AE-28D6011DB4C9}" dt="2023-01-31T15:51:12.589" v="708" actId="20577"/>
          <ac:spMkLst>
            <pc:docMk/>
            <pc:sldMk cId="3285389715" sldId="616"/>
            <ac:spMk id="2" creationId="{D0846CB5-9ADE-4AA0-ACA4-0BF8F86CAF12}"/>
          </ac:spMkLst>
        </pc:spChg>
        <pc:spChg chg="del">
          <ac:chgData name="Godderidge, Gary" userId="3412effb-b342-40c9-89d2-b5699927cf09" providerId="ADAL" clId="{D541CB7F-1C50-4138-A5AE-28D6011DB4C9}" dt="2023-01-31T15:51:20.381" v="710" actId="478"/>
          <ac:spMkLst>
            <pc:docMk/>
            <pc:sldMk cId="3285389715" sldId="616"/>
            <ac:spMk id="5" creationId="{A2647F3A-D0D8-566F-5C6E-638A5F637875}"/>
          </ac:spMkLst>
        </pc:spChg>
        <pc:spChg chg="add mod">
          <ac:chgData name="Godderidge, Gary" userId="3412effb-b342-40c9-89d2-b5699927cf09" providerId="ADAL" clId="{D541CB7F-1C50-4138-A5AE-28D6011DB4C9}" dt="2023-01-31T15:54:41.501" v="1001" actId="20577"/>
          <ac:spMkLst>
            <pc:docMk/>
            <pc:sldMk cId="3285389715" sldId="616"/>
            <ac:spMk id="7" creationId="{B9E34400-9FC7-C510-4111-FB5D000DC19E}"/>
          </ac:spMkLst>
        </pc:spChg>
        <pc:graphicFrameChg chg="del">
          <ac:chgData name="Godderidge, Gary" userId="3412effb-b342-40c9-89d2-b5699927cf09" providerId="ADAL" clId="{D541CB7F-1C50-4138-A5AE-28D6011DB4C9}" dt="2023-01-31T15:51:17.975" v="709" actId="478"/>
          <ac:graphicFrameMkLst>
            <pc:docMk/>
            <pc:sldMk cId="3285389715" sldId="616"/>
            <ac:graphicFrameMk id="6" creationId="{285DA302-1F26-1002-4E5B-9A39775DF7B0}"/>
          </ac:graphicFrameMkLst>
        </pc:graphicFrameChg>
      </pc:sldChg>
      <pc:sldChg chg="modSp add mod ord">
        <pc:chgData name="Godderidge, Gary" userId="3412effb-b342-40c9-89d2-b5699927cf09" providerId="ADAL" clId="{D541CB7F-1C50-4138-A5AE-28D6011DB4C9}" dt="2023-01-31T21:06:53.492" v="1656" actId="20577"/>
        <pc:sldMkLst>
          <pc:docMk/>
          <pc:sldMk cId="3537633617" sldId="617"/>
        </pc:sldMkLst>
        <pc:spChg chg="mod">
          <ac:chgData name="Godderidge, Gary" userId="3412effb-b342-40c9-89d2-b5699927cf09" providerId="ADAL" clId="{D541CB7F-1C50-4138-A5AE-28D6011DB4C9}" dt="2023-01-31T21:06:53.492" v="1656" actId="20577"/>
          <ac:spMkLst>
            <pc:docMk/>
            <pc:sldMk cId="3537633617" sldId="617"/>
            <ac:spMk id="6" creationId="{4B3C4027-44CC-E0DC-1832-B3430C9F78A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A9A75-780B-4D9B-A9C6-A4D677C0A31A}"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7AE46-379A-4E4B-9720-11795D23F10F}" type="slidenum">
              <a:rPr lang="en-US" smtClean="0"/>
              <a:t>‹#›</a:t>
            </a:fld>
            <a:endParaRPr lang="en-US"/>
          </a:p>
        </p:txBody>
      </p:sp>
    </p:spTree>
    <p:extLst>
      <p:ext uri="{BB962C8B-B14F-4D97-AF65-F5344CB8AC3E}">
        <p14:creationId xmlns:p14="http://schemas.microsoft.com/office/powerpoint/2010/main" val="93254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a:t>
            </a:fld>
            <a:endParaRPr lang="en-US"/>
          </a:p>
        </p:txBody>
      </p:sp>
    </p:spTree>
    <p:extLst>
      <p:ext uri="{BB962C8B-B14F-4D97-AF65-F5344CB8AC3E}">
        <p14:creationId xmlns:p14="http://schemas.microsoft.com/office/powerpoint/2010/main" val="108692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11</a:t>
            </a:fld>
            <a:endParaRPr lang="en-US"/>
          </a:p>
        </p:txBody>
      </p:sp>
    </p:spTree>
    <p:extLst>
      <p:ext uri="{BB962C8B-B14F-4D97-AF65-F5344CB8AC3E}">
        <p14:creationId xmlns:p14="http://schemas.microsoft.com/office/powerpoint/2010/main" val="3920708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12</a:t>
            </a:fld>
            <a:endParaRPr lang="en-US"/>
          </a:p>
        </p:txBody>
      </p:sp>
    </p:spTree>
    <p:extLst>
      <p:ext uri="{BB962C8B-B14F-4D97-AF65-F5344CB8AC3E}">
        <p14:creationId xmlns:p14="http://schemas.microsoft.com/office/powerpoint/2010/main" val="471804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BAF5B-4394-1BB0-2126-B5B7F2055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926C7-BF01-0779-A7A7-8D1DEB32B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A875B-8485-BBED-D537-C0F5872D75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F5F7AE-6963-724C-4610-14807C148A86}"/>
              </a:ext>
            </a:extLst>
          </p:cNvPr>
          <p:cNvSpPr>
            <a:spLocks noGrp="1"/>
          </p:cNvSpPr>
          <p:nvPr>
            <p:ph type="sldNum" sz="quarter" idx="5"/>
          </p:nvPr>
        </p:nvSpPr>
        <p:spPr/>
        <p:txBody>
          <a:bodyPr/>
          <a:lstStyle/>
          <a:p>
            <a:fld id="{CFA7AE46-379A-4E4B-9720-11795D23F10F}" type="slidenum">
              <a:rPr lang="en-US" smtClean="0"/>
              <a:t>13</a:t>
            </a:fld>
            <a:endParaRPr lang="en-US"/>
          </a:p>
        </p:txBody>
      </p:sp>
    </p:spTree>
    <p:extLst>
      <p:ext uri="{BB962C8B-B14F-4D97-AF65-F5344CB8AC3E}">
        <p14:creationId xmlns:p14="http://schemas.microsoft.com/office/powerpoint/2010/main" val="2576145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F4E3-FFD8-5045-6777-78DA0FBAC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7D72-6A09-79F5-F394-D6694DD8A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92640-9066-9859-BB30-7EDC7C26F0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D0F29B-86F3-79BC-36B7-5A9C15CD043F}"/>
              </a:ext>
            </a:extLst>
          </p:cNvPr>
          <p:cNvSpPr>
            <a:spLocks noGrp="1"/>
          </p:cNvSpPr>
          <p:nvPr>
            <p:ph type="sldNum" sz="quarter" idx="5"/>
          </p:nvPr>
        </p:nvSpPr>
        <p:spPr/>
        <p:txBody>
          <a:bodyPr/>
          <a:lstStyle/>
          <a:p>
            <a:fld id="{CFA7AE46-379A-4E4B-9720-11795D23F10F}" type="slidenum">
              <a:rPr lang="en-US" smtClean="0"/>
              <a:t>14</a:t>
            </a:fld>
            <a:endParaRPr lang="en-US"/>
          </a:p>
        </p:txBody>
      </p:sp>
    </p:spTree>
    <p:extLst>
      <p:ext uri="{BB962C8B-B14F-4D97-AF65-F5344CB8AC3E}">
        <p14:creationId xmlns:p14="http://schemas.microsoft.com/office/powerpoint/2010/main" val="3635732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D4E61-7BBD-D8DF-B23D-8045A8DCC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EF0BD0-AAD3-5522-0CAA-EE491D564E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B77E2A-D1EB-A825-A8E9-9A2218BD2535}"/>
              </a:ext>
            </a:extLst>
          </p:cNvPr>
          <p:cNvSpPr>
            <a:spLocks noGrp="1"/>
          </p:cNvSpPr>
          <p:nvPr>
            <p:ph type="body" idx="1"/>
          </p:nvPr>
        </p:nvSpPr>
        <p:spPr/>
        <p:txBody>
          <a:bodyPr/>
          <a:lstStyle/>
          <a:p>
            <a:pPr marL="228600" indent="-228600">
              <a:buFont typeface="+mj-lt"/>
              <a:buAutoNum type="arabicPeriod"/>
            </a:pPr>
            <a:r>
              <a:rPr lang="en-US" dirty="0"/>
              <a:t>The computer will run the instructions one at a time – in order.  Line upon line.</a:t>
            </a:r>
          </a:p>
          <a:p>
            <a:pPr marL="228600" indent="-228600">
              <a:buFont typeface="+mj-lt"/>
              <a:buAutoNum type="arabicPeriod"/>
            </a:pPr>
            <a:r>
              <a:rPr lang="en-US" dirty="0"/>
              <a:t>As in our previous examples, the computer runs our code in order.</a:t>
            </a:r>
          </a:p>
          <a:p>
            <a:pPr marL="228600" indent="-228600">
              <a:buFont typeface="+mj-lt"/>
              <a:buAutoNum type="arabicPeriod"/>
            </a:pPr>
            <a:r>
              <a:rPr lang="en-US" dirty="0"/>
              <a:t>Show another example.</a:t>
            </a:r>
          </a:p>
          <a:p>
            <a:pPr marL="228600" indent="-228600">
              <a:buFont typeface="+mj-lt"/>
              <a:buAutoNum type="arabicPeriod"/>
            </a:pPr>
            <a:endParaRPr lang="en-US" dirty="0"/>
          </a:p>
        </p:txBody>
      </p:sp>
      <p:sp>
        <p:nvSpPr>
          <p:cNvPr id="4" name="Slide Number Placeholder 3">
            <a:extLst>
              <a:ext uri="{FF2B5EF4-FFF2-40B4-BE49-F238E27FC236}">
                <a16:creationId xmlns:a16="http://schemas.microsoft.com/office/drawing/2014/main" id="{15F29277-7725-1B22-15B1-6ADEE8FA3761}"/>
              </a:ext>
            </a:extLst>
          </p:cNvPr>
          <p:cNvSpPr>
            <a:spLocks noGrp="1"/>
          </p:cNvSpPr>
          <p:nvPr>
            <p:ph type="sldNum" sz="quarter" idx="5"/>
          </p:nvPr>
        </p:nvSpPr>
        <p:spPr/>
        <p:txBody>
          <a:bodyPr/>
          <a:lstStyle/>
          <a:p>
            <a:fld id="{CFA7AE46-379A-4E4B-9720-11795D23F10F}" type="slidenum">
              <a:rPr lang="en-US" smtClean="0"/>
              <a:t>15</a:t>
            </a:fld>
            <a:endParaRPr lang="en-US"/>
          </a:p>
        </p:txBody>
      </p:sp>
    </p:spTree>
    <p:extLst>
      <p:ext uri="{BB962C8B-B14F-4D97-AF65-F5344CB8AC3E}">
        <p14:creationId xmlns:p14="http://schemas.microsoft.com/office/powerpoint/2010/main" val="3623649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4487E-A7E8-B5AB-18A5-CBD873442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C5C6A-9DB2-5EBD-4743-11FCA2432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DB096-9E0F-0B34-FF2F-6A0CCC83DE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8C0792-C0C0-2C52-544A-CEA93E5E49BE}"/>
              </a:ext>
            </a:extLst>
          </p:cNvPr>
          <p:cNvSpPr>
            <a:spLocks noGrp="1"/>
          </p:cNvSpPr>
          <p:nvPr>
            <p:ph type="sldNum" sz="quarter" idx="5"/>
          </p:nvPr>
        </p:nvSpPr>
        <p:spPr/>
        <p:txBody>
          <a:bodyPr/>
          <a:lstStyle/>
          <a:p>
            <a:fld id="{CFA7AE46-379A-4E4B-9720-11795D23F10F}" type="slidenum">
              <a:rPr lang="en-US" smtClean="0"/>
              <a:t>16</a:t>
            </a:fld>
            <a:endParaRPr lang="en-US"/>
          </a:p>
        </p:txBody>
      </p:sp>
    </p:spTree>
    <p:extLst>
      <p:ext uri="{BB962C8B-B14F-4D97-AF65-F5344CB8AC3E}">
        <p14:creationId xmlns:p14="http://schemas.microsoft.com/office/powerpoint/2010/main" val="198900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048EA-CF59-DD5B-2BC9-2F6608DEAD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F32F6-457F-1D9D-0712-AE02D45FE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16ABF-74C4-D191-D8D4-29B5B763B3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2B1DD-55AA-4A9E-763E-620294C827E9}"/>
              </a:ext>
            </a:extLst>
          </p:cNvPr>
          <p:cNvSpPr>
            <a:spLocks noGrp="1"/>
          </p:cNvSpPr>
          <p:nvPr>
            <p:ph type="sldNum" sz="quarter" idx="5"/>
          </p:nvPr>
        </p:nvSpPr>
        <p:spPr/>
        <p:txBody>
          <a:bodyPr/>
          <a:lstStyle/>
          <a:p>
            <a:fld id="{CFA7AE46-379A-4E4B-9720-11795D23F10F}" type="slidenum">
              <a:rPr lang="en-US" smtClean="0"/>
              <a:t>17</a:t>
            </a:fld>
            <a:endParaRPr lang="en-US"/>
          </a:p>
        </p:txBody>
      </p:sp>
    </p:spTree>
    <p:extLst>
      <p:ext uri="{BB962C8B-B14F-4D97-AF65-F5344CB8AC3E}">
        <p14:creationId xmlns:p14="http://schemas.microsoft.com/office/powerpoint/2010/main" val="3276215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91269-526F-8286-F4BC-7C51E9F2C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EF2A8-C470-2C5F-C6E2-FE4AC3067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ED6C3-83B9-B781-235E-13915CFCDE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F298A6-317D-C1B9-6BA9-C90E59DFF130}"/>
              </a:ext>
            </a:extLst>
          </p:cNvPr>
          <p:cNvSpPr>
            <a:spLocks noGrp="1"/>
          </p:cNvSpPr>
          <p:nvPr>
            <p:ph type="sldNum" sz="quarter" idx="5"/>
          </p:nvPr>
        </p:nvSpPr>
        <p:spPr/>
        <p:txBody>
          <a:bodyPr/>
          <a:lstStyle/>
          <a:p>
            <a:fld id="{CFA7AE46-379A-4E4B-9720-11795D23F10F}" type="slidenum">
              <a:rPr lang="en-US" smtClean="0"/>
              <a:t>18</a:t>
            </a:fld>
            <a:endParaRPr lang="en-US"/>
          </a:p>
        </p:txBody>
      </p:sp>
    </p:spTree>
    <p:extLst>
      <p:ext uri="{BB962C8B-B14F-4D97-AF65-F5344CB8AC3E}">
        <p14:creationId xmlns:p14="http://schemas.microsoft.com/office/powerpoint/2010/main" val="315573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19</a:t>
            </a:fld>
            <a:endParaRPr lang="en-US"/>
          </a:p>
        </p:txBody>
      </p:sp>
    </p:spTree>
    <p:extLst>
      <p:ext uri="{BB962C8B-B14F-4D97-AF65-F5344CB8AC3E}">
        <p14:creationId xmlns:p14="http://schemas.microsoft.com/office/powerpoint/2010/main" val="339882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20</a:t>
            </a:fld>
            <a:endParaRPr lang="en-US"/>
          </a:p>
        </p:txBody>
      </p:sp>
    </p:spTree>
    <p:extLst>
      <p:ext uri="{BB962C8B-B14F-4D97-AF65-F5344CB8AC3E}">
        <p14:creationId xmlns:p14="http://schemas.microsoft.com/office/powerpoint/2010/main" val="3179678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a:t>
            </a:fld>
            <a:endParaRPr lang="en-US"/>
          </a:p>
        </p:txBody>
      </p:sp>
    </p:spTree>
    <p:extLst>
      <p:ext uri="{BB962C8B-B14F-4D97-AF65-F5344CB8AC3E}">
        <p14:creationId xmlns:p14="http://schemas.microsoft.com/office/powerpoint/2010/main" val="1325246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21</a:t>
            </a:fld>
            <a:endParaRPr lang="en-US"/>
          </a:p>
        </p:txBody>
      </p:sp>
    </p:spTree>
    <p:extLst>
      <p:ext uri="{BB962C8B-B14F-4D97-AF65-F5344CB8AC3E}">
        <p14:creationId xmlns:p14="http://schemas.microsoft.com/office/powerpoint/2010/main" val="708896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A99B1-C9AD-AFD1-68F7-3615F1808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CC5F7-8B7F-759E-F4D1-A3444990CD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1E0E7-EFE0-D97D-C261-426FFB223F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19BE0A-DC26-008E-1236-D35A08BAA4D1}"/>
              </a:ext>
            </a:extLst>
          </p:cNvPr>
          <p:cNvSpPr>
            <a:spLocks noGrp="1"/>
          </p:cNvSpPr>
          <p:nvPr>
            <p:ph type="sldNum" sz="quarter" idx="5"/>
          </p:nvPr>
        </p:nvSpPr>
        <p:spPr/>
        <p:txBody>
          <a:bodyPr/>
          <a:lstStyle/>
          <a:p>
            <a:fld id="{CFA7AE46-379A-4E4B-9720-11795D23F10F}" type="slidenum">
              <a:rPr lang="en-US" smtClean="0"/>
              <a:t>22</a:t>
            </a:fld>
            <a:endParaRPr lang="en-US"/>
          </a:p>
        </p:txBody>
      </p:sp>
    </p:spTree>
    <p:extLst>
      <p:ext uri="{BB962C8B-B14F-4D97-AF65-F5344CB8AC3E}">
        <p14:creationId xmlns:p14="http://schemas.microsoft.com/office/powerpoint/2010/main" val="1907767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23</a:t>
            </a:fld>
            <a:endParaRPr lang="en-US"/>
          </a:p>
        </p:txBody>
      </p:sp>
    </p:spTree>
    <p:extLst>
      <p:ext uri="{BB962C8B-B14F-4D97-AF65-F5344CB8AC3E}">
        <p14:creationId xmlns:p14="http://schemas.microsoft.com/office/powerpoint/2010/main" val="3491998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0C308-2344-76ED-46E0-0720F6B82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094136-DC80-C901-89E9-173AF5C15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3D3F6-2FCA-A11D-63F0-B4E62177D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5ADBD8-0FD7-B2D1-3E1A-1B872F1C6CA1}"/>
              </a:ext>
            </a:extLst>
          </p:cNvPr>
          <p:cNvSpPr>
            <a:spLocks noGrp="1"/>
          </p:cNvSpPr>
          <p:nvPr>
            <p:ph type="sldNum" sz="quarter" idx="5"/>
          </p:nvPr>
        </p:nvSpPr>
        <p:spPr/>
        <p:txBody>
          <a:bodyPr/>
          <a:lstStyle/>
          <a:p>
            <a:fld id="{CFA7AE46-379A-4E4B-9720-11795D23F10F}" type="slidenum">
              <a:rPr lang="en-US" smtClean="0"/>
              <a:t>24</a:t>
            </a:fld>
            <a:endParaRPr lang="en-US"/>
          </a:p>
        </p:txBody>
      </p:sp>
    </p:spTree>
    <p:extLst>
      <p:ext uri="{BB962C8B-B14F-4D97-AF65-F5344CB8AC3E}">
        <p14:creationId xmlns:p14="http://schemas.microsoft.com/office/powerpoint/2010/main" val="4100539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25</a:t>
            </a:fld>
            <a:endParaRPr lang="en-US"/>
          </a:p>
        </p:txBody>
      </p:sp>
    </p:spTree>
    <p:extLst>
      <p:ext uri="{BB962C8B-B14F-4D97-AF65-F5344CB8AC3E}">
        <p14:creationId xmlns:p14="http://schemas.microsoft.com/office/powerpoint/2010/main" val="3638641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979B2-0291-4C87-4E87-61F92A69A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D6CD9-55BF-3B90-DD29-8EB7071346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9A9BE-7660-42D3-007B-901BC6C67B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E4EA7B-A107-4EE3-1EF5-345ABC09E311}"/>
              </a:ext>
            </a:extLst>
          </p:cNvPr>
          <p:cNvSpPr>
            <a:spLocks noGrp="1"/>
          </p:cNvSpPr>
          <p:nvPr>
            <p:ph type="sldNum" sz="quarter" idx="5"/>
          </p:nvPr>
        </p:nvSpPr>
        <p:spPr/>
        <p:txBody>
          <a:bodyPr/>
          <a:lstStyle/>
          <a:p>
            <a:fld id="{CFA7AE46-379A-4E4B-9720-11795D23F10F}" type="slidenum">
              <a:rPr lang="en-US" smtClean="0"/>
              <a:t>26</a:t>
            </a:fld>
            <a:endParaRPr lang="en-US"/>
          </a:p>
        </p:txBody>
      </p:sp>
    </p:spTree>
    <p:extLst>
      <p:ext uri="{BB962C8B-B14F-4D97-AF65-F5344CB8AC3E}">
        <p14:creationId xmlns:p14="http://schemas.microsoft.com/office/powerpoint/2010/main" val="2511326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27</a:t>
            </a:fld>
            <a:endParaRPr lang="en-US"/>
          </a:p>
        </p:txBody>
      </p:sp>
    </p:spTree>
    <p:extLst>
      <p:ext uri="{BB962C8B-B14F-4D97-AF65-F5344CB8AC3E}">
        <p14:creationId xmlns:p14="http://schemas.microsoft.com/office/powerpoint/2010/main" val="1927464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B8AA4-2187-44E0-280B-877BFA0AB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01799-8139-A7B9-E4F7-1E45C963B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ADDCE-23C8-A06B-0CD4-1979E888E4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9101BD-2896-003D-BA8A-C05B6E67266C}"/>
              </a:ext>
            </a:extLst>
          </p:cNvPr>
          <p:cNvSpPr>
            <a:spLocks noGrp="1"/>
          </p:cNvSpPr>
          <p:nvPr>
            <p:ph type="sldNum" sz="quarter" idx="5"/>
          </p:nvPr>
        </p:nvSpPr>
        <p:spPr/>
        <p:txBody>
          <a:bodyPr/>
          <a:lstStyle/>
          <a:p>
            <a:fld id="{CFA7AE46-379A-4E4B-9720-11795D23F10F}" type="slidenum">
              <a:rPr lang="en-US" smtClean="0"/>
              <a:t>28</a:t>
            </a:fld>
            <a:endParaRPr lang="en-US"/>
          </a:p>
        </p:txBody>
      </p:sp>
    </p:spTree>
    <p:extLst>
      <p:ext uri="{BB962C8B-B14F-4D97-AF65-F5344CB8AC3E}">
        <p14:creationId xmlns:p14="http://schemas.microsoft.com/office/powerpoint/2010/main" val="1973023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19C0B-57D5-840D-1FBF-81DD64EC9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63BC6-8EC6-BB47-588C-E51A5BD3B7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C0B5BB-4580-A9FC-F63C-21F989E8E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618042-CE9E-B1D5-CAA3-BD2B4F8C50FA}"/>
              </a:ext>
            </a:extLst>
          </p:cNvPr>
          <p:cNvSpPr>
            <a:spLocks noGrp="1"/>
          </p:cNvSpPr>
          <p:nvPr>
            <p:ph type="sldNum" sz="quarter" idx="5"/>
          </p:nvPr>
        </p:nvSpPr>
        <p:spPr/>
        <p:txBody>
          <a:bodyPr/>
          <a:lstStyle/>
          <a:p>
            <a:fld id="{CFA7AE46-379A-4E4B-9720-11795D23F10F}" type="slidenum">
              <a:rPr lang="en-US" smtClean="0"/>
              <a:t>29</a:t>
            </a:fld>
            <a:endParaRPr lang="en-US"/>
          </a:p>
        </p:txBody>
      </p:sp>
    </p:spTree>
    <p:extLst>
      <p:ext uri="{BB962C8B-B14F-4D97-AF65-F5344CB8AC3E}">
        <p14:creationId xmlns:p14="http://schemas.microsoft.com/office/powerpoint/2010/main" val="807638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FFA50-444D-8D00-5F82-93937F953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44F53-3824-3579-A46D-26D83DBF2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6D0859-7A2B-13B6-A79D-CA42F1BA53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5B9A28-B803-C1BC-0F4A-4317823F8401}"/>
              </a:ext>
            </a:extLst>
          </p:cNvPr>
          <p:cNvSpPr>
            <a:spLocks noGrp="1"/>
          </p:cNvSpPr>
          <p:nvPr>
            <p:ph type="sldNum" sz="quarter" idx="5"/>
          </p:nvPr>
        </p:nvSpPr>
        <p:spPr/>
        <p:txBody>
          <a:bodyPr/>
          <a:lstStyle/>
          <a:p>
            <a:fld id="{CFA7AE46-379A-4E4B-9720-11795D23F10F}" type="slidenum">
              <a:rPr lang="en-US" smtClean="0"/>
              <a:t>30</a:t>
            </a:fld>
            <a:endParaRPr lang="en-US"/>
          </a:p>
        </p:txBody>
      </p:sp>
    </p:spTree>
    <p:extLst>
      <p:ext uri="{BB962C8B-B14F-4D97-AF65-F5344CB8AC3E}">
        <p14:creationId xmlns:p14="http://schemas.microsoft.com/office/powerpoint/2010/main" val="3979491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us coming unto Jesus help us?   Help others?</a:t>
            </a:r>
          </a:p>
        </p:txBody>
      </p:sp>
      <p:sp>
        <p:nvSpPr>
          <p:cNvPr id="4" name="Slide Number Placeholder 3"/>
          <p:cNvSpPr>
            <a:spLocks noGrp="1"/>
          </p:cNvSpPr>
          <p:nvPr>
            <p:ph type="sldNum" sz="quarter" idx="5"/>
          </p:nvPr>
        </p:nvSpPr>
        <p:spPr/>
        <p:txBody>
          <a:bodyPr/>
          <a:lstStyle/>
          <a:p>
            <a:fld id="{CFA7AE46-379A-4E4B-9720-11795D23F10F}" type="slidenum">
              <a:rPr lang="en-US" smtClean="0"/>
              <a:t>4</a:t>
            </a:fld>
            <a:endParaRPr lang="en-US"/>
          </a:p>
        </p:txBody>
      </p:sp>
    </p:spTree>
    <p:extLst>
      <p:ext uri="{BB962C8B-B14F-4D97-AF65-F5344CB8AC3E}">
        <p14:creationId xmlns:p14="http://schemas.microsoft.com/office/powerpoint/2010/main" val="1132649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31</a:t>
            </a:fld>
            <a:endParaRPr lang="en-US"/>
          </a:p>
        </p:txBody>
      </p:sp>
    </p:spTree>
    <p:extLst>
      <p:ext uri="{BB962C8B-B14F-4D97-AF65-F5344CB8AC3E}">
        <p14:creationId xmlns:p14="http://schemas.microsoft.com/office/powerpoint/2010/main" val="3573197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32</a:t>
            </a:fld>
            <a:endParaRPr lang="en-US"/>
          </a:p>
        </p:txBody>
      </p:sp>
    </p:spTree>
    <p:extLst>
      <p:ext uri="{BB962C8B-B14F-4D97-AF65-F5344CB8AC3E}">
        <p14:creationId xmlns:p14="http://schemas.microsoft.com/office/powerpoint/2010/main" val="3481379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33</a:t>
            </a:fld>
            <a:endParaRPr lang="en-US"/>
          </a:p>
        </p:txBody>
      </p:sp>
    </p:spTree>
    <p:extLst>
      <p:ext uri="{BB962C8B-B14F-4D97-AF65-F5344CB8AC3E}">
        <p14:creationId xmlns:p14="http://schemas.microsoft.com/office/powerpoint/2010/main" val="2930135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AutoNum type="arabicPeriod"/>
            </a:pPr>
            <a:r>
              <a:rPr lang="en-US" sz="1100" b="0" i="0" dirty="0">
                <a:effectLst/>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34</a:t>
            </a:fld>
            <a:endParaRPr lang="en-US"/>
          </a:p>
        </p:txBody>
      </p:sp>
    </p:spTree>
    <p:extLst>
      <p:ext uri="{BB962C8B-B14F-4D97-AF65-F5344CB8AC3E}">
        <p14:creationId xmlns:p14="http://schemas.microsoft.com/office/powerpoint/2010/main" val="3054696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35</a:t>
            </a:fld>
            <a:endParaRPr lang="en-US"/>
          </a:p>
        </p:txBody>
      </p:sp>
    </p:spTree>
    <p:extLst>
      <p:ext uri="{BB962C8B-B14F-4D97-AF65-F5344CB8AC3E}">
        <p14:creationId xmlns:p14="http://schemas.microsoft.com/office/powerpoint/2010/main" val="1185587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36</a:t>
            </a:fld>
            <a:endParaRPr lang="en-US"/>
          </a:p>
        </p:txBody>
      </p:sp>
    </p:spTree>
    <p:extLst>
      <p:ext uri="{BB962C8B-B14F-4D97-AF65-F5344CB8AC3E}">
        <p14:creationId xmlns:p14="http://schemas.microsoft.com/office/powerpoint/2010/main" val="175134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37</a:t>
            </a:fld>
            <a:endParaRPr lang="en-US"/>
          </a:p>
        </p:txBody>
      </p:sp>
    </p:spTree>
    <p:extLst>
      <p:ext uri="{BB962C8B-B14F-4D97-AF65-F5344CB8AC3E}">
        <p14:creationId xmlns:p14="http://schemas.microsoft.com/office/powerpoint/2010/main" val="2527278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321E4-5A3A-CC04-F95B-8067B55AD6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5E387-4713-1EB0-1A44-82E1CF860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8F3DC4-71E4-5111-2EC4-B1CD10E32E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18A825-1640-790D-AA04-8618F7476B06}"/>
              </a:ext>
            </a:extLst>
          </p:cNvPr>
          <p:cNvSpPr>
            <a:spLocks noGrp="1"/>
          </p:cNvSpPr>
          <p:nvPr>
            <p:ph type="sldNum" sz="quarter" idx="5"/>
          </p:nvPr>
        </p:nvSpPr>
        <p:spPr/>
        <p:txBody>
          <a:bodyPr/>
          <a:lstStyle/>
          <a:p>
            <a:fld id="{CFA7AE46-379A-4E4B-9720-11795D23F10F}" type="slidenum">
              <a:rPr lang="en-US" smtClean="0"/>
              <a:t>38</a:t>
            </a:fld>
            <a:endParaRPr lang="en-US"/>
          </a:p>
        </p:txBody>
      </p:sp>
    </p:spTree>
    <p:extLst>
      <p:ext uri="{BB962C8B-B14F-4D97-AF65-F5344CB8AC3E}">
        <p14:creationId xmlns:p14="http://schemas.microsoft.com/office/powerpoint/2010/main" val="3875602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2F12-1CBB-131D-57E2-220451006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0EE67-4677-BA18-D8FF-D9ECCD8BF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E7DFD-8638-A8A7-F30C-45CFD561AA5D}"/>
              </a:ext>
            </a:extLst>
          </p:cNvPr>
          <p:cNvSpPr>
            <a:spLocks noGrp="1"/>
          </p:cNvSpPr>
          <p:nvPr>
            <p:ph type="body" idx="1"/>
          </p:nvPr>
        </p:nvSpPr>
        <p:spPr/>
        <p:txBody>
          <a:bodyPr/>
          <a:lstStyle/>
          <a:p>
            <a:pPr marL="228600" indent="-228600">
              <a:buFont typeface="+mj-lt"/>
              <a:buAutoNum type="arabicPeriod"/>
            </a:pPr>
            <a:r>
              <a:rPr lang="en-US" dirty="0"/>
              <a:t>The computer will run the instructions one at a time – in order.  Line upon line.</a:t>
            </a:r>
          </a:p>
          <a:p>
            <a:pPr marL="228600" indent="-228600">
              <a:buFont typeface="+mj-lt"/>
              <a:buAutoNum type="arabicPeriod"/>
            </a:pPr>
            <a:r>
              <a:rPr lang="en-US" dirty="0"/>
              <a:t>As in our previous examples, the computer runs our code in order.</a:t>
            </a:r>
          </a:p>
          <a:p>
            <a:pPr marL="228600" indent="-228600">
              <a:buFont typeface="+mj-lt"/>
              <a:buAutoNum type="arabicPeriod"/>
            </a:pPr>
            <a:r>
              <a:rPr lang="en-US" dirty="0"/>
              <a:t>Show another example.</a:t>
            </a:r>
          </a:p>
          <a:p>
            <a:pPr marL="228600" indent="-228600">
              <a:buFont typeface="+mj-lt"/>
              <a:buAutoNum type="arabicPeriod"/>
            </a:pPr>
            <a:endParaRPr lang="en-US" dirty="0"/>
          </a:p>
        </p:txBody>
      </p:sp>
      <p:sp>
        <p:nvSpPr>
          <p:cNvPr id="4" name="Slide Number Placeholder 3">
            <a:extLst>
              <a:ext uri="{FF2B5EF4-FFF2-40B4-BE49-F238E27FC236}">
                <a16:creationId xmlns:a16="http://schemas.microsoft.com/office/drawing/2014/main" id="{97FCAA21-634E-8A30-5919-8501F6F04F88}"/>
              </a:ext>
            </a:extLst>
          </p:cNvPr>
          <p:cNvSpPr>
            <a:spLocks noGrp="1"/>
          </p:cNvSpPr>
          <p:nvPr>
            <p:ph type="sldNum" sz="quarter" idx="5"/>
          </p:nvPr>
        </p:nvSpPr>
        <p:spPr/>
        <p:txBody>
          <a:bodyPr/>
          <a:lstStyle/>
          <a:p>
            <a:fld id="{CFA7AE46-379A-4E4B-9720-11795D23F10F}" type="slidenum">
              <a:rPr lang="en-US" smtClean="0"/>
              <a:t>39</a:t>
            </a:fld>
            <a:endParaRPr lang="en-US"/>
          </a:p>
        </p:txBody>
      </p:sp>
    </p:spTree>
    <p:extLst>
      <p:ext uri="{BB962C8B-B14F-4D97-AF65-F5344CB8AC3E}">
        <p14:creationId xmlns:p14="http://schemas.microsoft.com/office/powerpoint/2010/main" val="29601153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40</a:t>
            </a:fld>
            <a:endParaRPr lang="en-US"/>
          </a:p>
        </p:txBody>
      </p:sp>
    </p:spTree>
    <p:extLst>
      <p:ext uri="{BB962C8B-B14F-4D97-AF65-F5344CB8AC3E}">
        <p14:creationId xmlns:p14="http://schemas.microsoft.com/office/powerpoint/2010/main" val="96143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A3672-5648-9DD1-77E8-2AD33EF8B1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14FFB-0073-6D8F-CFEC-3FBEDB8ECC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7B8BF-8C71-6DDC-8F1E-E3F22D2A5CEE}"/>
              </a:ext>
            </a:extLst>
          </p:cNvPr>
          <p:cNvSpPr>
            <a:spLocks noGrp="1"/>
          </p:cNvSpPr>
          <p:nvPr>
            <p:ph type="body" idx="1"/>
          </p:nvPr>
        </p:nvSpPr>
        <p:spPr/>
        <p:txBody>
          <a:bodyPr/>
          <a:lstStyle/>
          <a:p>
            <a:r>
              <a:rPr lang="en-US" dirty="0"/>
              <a:t>How does us coming unto Jesus help us?   Help others?</a:t>
            </a:r>
          </a:p>
        </p:txBody>
      </p:sp>
      <p:sp>
        <p:nvSpPr>
          <p:cNvPr id="4" name="Slide Number Placeholder 3">
            <a:extLst>
              <a:ext uri="{FF2B5EF4-FFF2-40B4-BE49-F238E27FC236}">
                <a16:creationId xmlns:a16="http://schemas.microsoft.com/office/drawing/2014/main" id="{ACC2D40D-F3A5-A2C3-59C7-F2B9148D13ED}"/>
              </a:ext>
            </a:extLst>
          </p:cNvPr>
          <p:cNvSpPr>
            <a:spLocks noGrp="1"/>
          </p:cNvSpPr>
          <p:nvPr>
            <p:ph type="sldNum" sz="quarter" idx="5"/>
          </p:nvPr>
        </p:nvSpPr>
        <p:spPr/>
        <p:txBody>
          <a:bodyPr/>
          <a:lstStyle/>
          <a:p>
            <a:fld id="{CFA7AE46-379A-4E4B-9720-11795D23F10F}" type="slidenum">
              <a:rPr lang="en-US" smtClean="0"/>
              <a:t>5</a:t>
            </a:fld>
            <a:endParaRPr lang="en-US"/>
          </a:p>
        </p:txBody>
      </p:sp>
    </p:spTree>
    <p:extLst>
      <p:ext uri="{BB962C8B-B14F-4D97-AF65-F5344CB8AC3E}">
        <p14:creationId xmlns:p14="http://schemas.microsoft.com/office/powerpoint/2010/main" val="370550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41</a:t>
            </a:fld>
            <a:endParaRPr lang="en-US"/>
          </a:p>
        </p:txBody>
      </p:sp>
    </p:spTree>
    <p:extLst>
      <p:ext uri="{BB962C8B-B14F-4D97-AF65-F5344CB8AC3E}">
        <p14:creationId xmlns:p14="http://schemas.microsoft.com/office/powerpoint/2010/main" val="499338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42</a:t>
            </a:fld>
            <a:endParaRPr lang="en-US"/>
          </a:p>
        </p:txBody>
      </p:sp>
    </p:spTree>
    <p:extLst>
      <p:ext uri="{BB962C8B-B14F-4D97-AF65-F5344CB8AC3E}">
        <p14:creationId xmlns:p14="http://schemas.microsoft.com/office/powerpoint/2010/main" val="3021985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A851-F50B-2D31-8B6E-358807585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C4F30F-CFC6-4DA0-41EC-AD5485D0C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DA659-A8E4-D914-9A7A-AB84520179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0DC0D5-E389-8FC1-A24A-1FE88B383DBD}"/>
              </a:ext>
            </a:extLst>
          </p:cNvPr>
          <p:cNvSpPr>
            <a:spLocks noGrp="1"/>
          </p:cNvSpPr>
          <p:nvPr>
            <p:ph type="sldNum" sz="quarter" idx="5"/>
          </p:nvPr>
        </p:nvSpPr>
        <p:spPr/>
        <p:txBody>
          <a:bodyPr/>
          <a:lstStyle/>
          <a:p>
            <a:fld id="{CFA7AE46-379A-4E4B-9720-11795D23F10F}" type="slidenum">
              <a:rPr lang="en-US" smtClean="0"/>
              <a:t>43</a:t>
            </a:fld>
            <a:endParaRPr lang="en-US"/>
          </a:p>
        </p:txBody>
      </p:sp>
    </p:spTree>
    <p:extLst>
      <p:ext uri="{BB962C8B-B14F-4D97-AF65-F5344CB8AC3E}">
        <p14:creationId xmlns:p14="http://schemas.microsoft.com/office/powerpoint/2010/main" val="4086954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44</a:t>
            </a:fld>
            <a:endParaRPr lang="en-US"/>
          </a:p>
        </p:txBody>
      </p:sp>
    </p:spTree>
    <p:extLst>
      <p:ext uri="{BB962C8B-B14F-4D97-AF65-F5344CB8AC3E}">
        <p14:creationId xmlns:p14="http://schemas.microsoft.com/office/powerpoint/2010/main" val="33568651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70EC1-35E2-AA5D-1CEE-D2AB5A1612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EDC14-0791-DCEC-B237-27D0EC840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3FDABF-7D0F-55D3-A16C-B0334C9024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CA71C7-A689-31F7-052B-CDAED306DA31}"/>
              </a:ext>
            </a:extLst>
          </p:cNvPr>
          <p:cNvSpPr>
            <a:spLocks noGrp="1"/>
          </p:cNvSpPr>
          <p:nvPr>
            <p:ph type="sldNum" sz="quarter" idx="5"/>
          </p:nvPr>
        </p:nvSpPr>
        <p:spPr/>
        <p:txBody>
          <a:bodyPr/>
          <a:lstStyle/>
          <a:p>
            <a:fld id="{CFA7AE46-379A-4E4B-9720-11795D23F10F}" type="slidenum">
              <a:rPr lang="en-US" smtClean="0"/>
              <a:t>45</a:t>
            </a:fld>
            <a:endParaRPr lang="en-US"/>
          </a:p>
        </p:txBody>
      </p:sp>
    </p:spTree>
    <p:extLst>
      <p:ext uri="{BB962C8B-B14F-4D97-AF65-F5344CB8AC3E}">
        <p14:creationId xmlns:p14="http://schemas.microsoft.com/office/powerpoint/2010/main" val="1096718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6A8-4404-820D-EF40-6E491F409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CA6B8-69E0-D5AA-4C39-9DDBB7A8A1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6CCB5A-7243-5246-AD19-EB04EFAD66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DE95F2-3292-4BE6-01B3-428CBBA325D0}"/>
              </a:ext>
            </a:extLst>
          </p:cNvPr>
          <p:cNvSpPr>
            <a:spLocks noGrp="1"/>
          </p:cNvSpPr>
          <p:nvPr>
            <p:ph type="sldNum" sz="quarter" idx="5"/>
          </p:nvPr>
        </p:nvSpPr>
        <p:spPr/>
        <p:txBody>
          <a:bodyPr/>
          <a:lstStyle/>
          <a:p>
            <a:fld id="{CFA7AE46-379A-4E4B-9720-11795D23F10F}" type="slidenum">
              <a:rPr lang="en-US" smtClean="0"/>
              <a:t>46</a:t>
            </a:fld>
            <a:endParaRPr lang="en-US"/>
          </a:p>
        </p:txBody>
      </p:sp>
    </p:spTree>
    <p:extLst>
      <p:ext uri="{BB962C8B-B14F-4D97-AF65-F5344CB8AC3E}">
        <p14:creationId xmlns:p14="http://schemas.microsoft.com/office/powerpoint/2010/main" val="625985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34765-B765-4F5E-FF03-3D2D7E7A6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65845-8103-0750-A379-E20E7BAC2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8308A9-5A86-5AF1-1FFC-96B4EBE53F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E231F1-C50C-7D8B-3C1D-A952C148EF8F}"/>
              </a:ext>
            </a:extLst>
          </p:cNvPr>
          <p:cNvSpPr>
            <a:spLocks noGrp="1"/>
          </p:cNvSpPr>
          <p:nvPr>
            <p:ph type="sldNum" sz="quarter" idx="5"/>
          </p:nvPr>
        </p:nvSpPr>
        <p:spPr/>
        <p:txBody>
          <a:bodyPr/>
          <a:lstStyle/>
          <a:p>
            <a:fld id="{CFA7AE46-379A-4E4B-9720-11795D23F10F}" type="slidenum">
              <a:rPr lang="en-US" smtClean="0"/>
              <a:t>47</a:t>
            </a:fld>
            <a:endParaRPr lang="en-US"/>
          </a:p>
        </p:txBody>
      </p:sp>
    </p:spTree>
    <p:extLst>
      <p:ext uri="{BB962C8B-B14F-4D97-AF65-F5344CB8AC3E}">
        <p14:creationId xmlns:p14="http://schemas.microsoft.com/office/powerpoint/2010/main" val="2550583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CAD75-FA87-14CF-DDE2-E05E55143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E7C8EA-297B-92DC-E2CF-F36835AE0B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F4BC4-A79E-6B67-BEF7-78EA770FB1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9B475F-8CB9-1862-EF6A-971A23A98814}"/>
              </a:ext>
            </a:extLst>
          </p:cNvPr>
          <p:cNvSpPr>
            <a:spLocks noGrp="1"/>
          </p:cNvSpPr>
          <p:nvPr>
            <p:ph type="sldNum" sz="quarter" idx="5"/>
          </p:nvPr>
        </p:nvSpPr>
        <p:spPr/>
        <p:txBody>
          <a:bodyPr/>
          <a:lstStyle/>
          <a:p>
            <a:fld id="{CFA7AE46-379A-4E4B-9720-11795D23F10F}" type="slidenum">
              <a:rPr lang="en-US" smtClean="0"/>
              <a:t>48</a:t>
            </a:fld>
            <a:endParaRPr lang="en-US"/>
          </a:p>
        </p:txBody>
      </p:sp>
    </p:spTree>
    <p:extLst>
      <p:ext uri="{BB962C8B-B14F-4D97-AF65-F5344CB8AC3E}">
        <p14:creationId xmlns:p14="http://schemas.microsoft.com/office/powerpoint/2010/main" val="2646502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EC6AB-4FF4-9EE7-F7F6-DC631B164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5EF26-EB9A-309B-8FBA-5A2B998C2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5FF8F-64F5-5253-F40B-34433AC694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709CDC-5E60-D057-F725-D32871C300EF}"/>
              </a:ext>
            </a:extLst>
          </p:cNvPr>
          <p:cNvSpPr>
            <a:spLocks noGrp="1"/>
          </p:cNvSpPr>
          <p:nvPr>
            <p:ph type="sldNum" sz="quarter" idx="5"/>
          </p:nvPr>
        </p:nvSpPr>
        <p:spPr/>
        <p:txBody>
          <a:bodyPr/>
          <a:lstStyle/>
          <a:p>
            <a:fld id="{CFA7AE46-379A-4E4B-9720-11795D23F10F}" type="slidenum">
              <a:rPr lang="en-US" smtClean="0"/>
              <a:t>49</a:t>
            </a:fld>
            <a:endParaRPr lang="en-US"/>
          </a:p>
        </p:txBody>
      </p:sp>
    </p:spTree>
    <p:extLst>
      <p:ext uri="{BB962C8B-B14F-4D97-AF65-F5344CB8AC3E}">
        <p14:creationId xmlns:p14="http://schemas.microsoft.com/office/powerpoint/2010/main" val="525824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EB0-2D02-1629-2332-F9F853897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4506B-F715-2723-0682-38C1E4B79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33A53-9C89-E340-4FE0-C2FF53355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9C972C-0D1C-7039-A4C2-66BAE2E9CB67}"/>
              </a:ext>
            </a:extLst>
          </p:cNvPr>
          <p:cNvSpPr>
            <a:spLocks noGrp="1"/>
          </p:cNvSpPr>
          <p:nvPr>
            <p:ph type="sldNum" sz="quarter" idx="5"/>
          </p:nvPr>
        </p:nvSpPr>
        <p:spPr/>
        <p:txBody>
          <a:bodyPr/>
          <a:lstStyle/>
          <a:p>
            <a:fld id="{CFA7AE46-379A-4E4B-9720-11795D23F10F}" type="slidenum">
              <a:rPr lang="en-US" smtClean="0"/>
              <a:t>50</a:t>
            </a:fld>
            <a:endParaRPr lang="en-US"/>
          </a:p>
        </p:txBody>
      </p:sp>
    </p:spTree>
    <p:extLst>
      <p:ext uri="{BB962C8B-B14F-4D97-AF65-F5344CB8AC3E}">
        <p14:creationId xmlns:p14="http://schemas.microsoft.com/office/powerpoint/2010/main" val="1936222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8D438-6204-B1D0-5E80-81096E11F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89549-D031-E45C-9C2D-24FA7AD2E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137D86-660B-B5DC-CA1B-2D2792CF16A0}"/>
              </a:ext>
            </a:extLst>
          </p:cNvPr>
          <p:cNvSpPr>
            <a:spLocks noGrp="1"/>
          </p:cNvSpPr>
          <p:nvPr>
            <p:ph type="body" idx="1"/>
          </p:nvPr>
        </p:nvSpPr>
        <p:spPr/>
        <p:txBody>
          <a:bodyPr/>
          <a:lstStyle/>
          <a:p>
            <a:r>
              <a:rPr lang="en-US" dirty="0"/>
              <a:t>How does us coming unto Jesus help us?   Help others?</a:t>
            </a:r>
          </a:p>
        </p:txBody>
      </p:sp>
      <p:sp>
        <p:nvSpPr>
          <p:cNvPr id="4" name="Slide Number Placeholder 3">
            <a:extLst>
              <a:ext uri="{FF2B5EF4-FFF2-40B4-BE49-F238E27FC236}">
                <a16:creationId xmlns:a16="http://schemas.microsoft.com/office/drawing/2014/main" id="{D54B9FB4-12ED-0F65-00FB-E1ED323EFF3A}"/>
              </a:ext>
            </a:extLst>
          </p:cNvPr>
          <p:cNvSpPr>
            <a:spLocks noGrp="1"/>
          </p:cNvSpPr>
          <p:nvPr>
            <p:ph type="sldNum" sz="quarter" idx="5"/>
          </p:nvPr>
        </p:nvSpPr>
        <p:spPr/>
        <p:txBody>
          <a:bodyPr/>
          <a:lstStyle/>
          <a:p>
            <a:fld id="{CFA7AE46-379A-4E4B-9720-11795D23F10F}" type="slidenum">
              <a:rPr lang="en-US" smtClean="0"/>
              <a:t>6</a:t>
            </a:fld>
            <a:endParaRPr lang="en-US"/>
          </a:p>
        </p:txBody>
      </p:sp>
    </p:spTree>
    <p:extLst>
      <p:ext uri="{BB962C8B-B14F-4D97-AF65-F5344CB8AC3E}">
        <p14:creationId xmlns:p14="http://schemas.microsoft.com/office/powerpoint/2010/main" val="42437870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51</a:t>
            </a:fld>
            <a:endParaRPr lang="en-US"/>
          </a:p>
        </p:txBody>
      </p:sp>
    </p:spTree>
    <p:extLst>
      <p:ext uri="{BB962C8B-B14F-4D97-AF65-F5344CB8AC3E}">
        <p14:creationId xmlns:p14="http://schemas.microsoft.com/office/powerpoint/2010/main" val="1430607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IMPORTANT – STOP AND SHOW examples</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52</a:t>
            </a:fld>
            <a:endParaRPr lang="en-US"/>
          </a:p>
        </p:txBody>
      </p:sp>
    </p:spTree>
    <p:extLst>
      <p:ext uri="{BB962C8B-B14F-4D97-AF65-F5344CB8AC3E}">
        <p14:creationId xmlns:p14="http://schemas.microsoft.com/office/powerpoint/2010/main" val="147144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IMPORTANT – STOP AND SHOW examples</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53</a:t>
            </a:fld>
            <a:endParaRPr lang="en-US"/>
          </a:p>
        </p:txBody>
      </p:sp>
    </p:spTree>
    <p:extLst>
      <p:ext uri="{BB962C8B-B14F-4D97-AF65-F5344CB8AC3E}">
        <p14:creationId xmlns:p14="http://schemas.microsoft.com/office/powerpoint/2010/main" val="2129297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IMPORTANT – STOP AND SHOW examples</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54</a:t>
            </a:fld>
            <a:endParaRPr lang="en-US"/>
          </a:p>
        </p:txBody>
      </p:sp>
    </p:spTree>
    <p:extLst>
      <p:ext uri="{BB962C8B-B14F-4D97-AF65-F5344CB8AC3E}">
        <p14:creationId xmlns:p14="http://schemas.microsoft.com/office/powerpoint/2010/main" val="23037479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55</a:t>
            </a:fld>
            <a:endParaRPr lang="en-US"/>
          </a:p>
        </p:txBody>
      </p:sp>
    </p:spTree>
    <p:extLst>
      <p:ext uri="{BB962C8B-B14F-4D97-AF65-F5344CB8AC3E}">
        <p14:creationId xmlns:p14="http://schemas.microsoft.com/office/powerpoint/2010/main" val="290207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IMPORTANT – STOP AND SHOW examples</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56</a:t>
            </a:fld>
            <a:endParaRPr lang="en-US"/>
          </a:p>
        </p:txBody>
      </p:sp>
    </p:spTree>
    <p:extLst>
      <p:ext uri="{BB962C8B-B14F-4D97-AF65-F5344CB8AC3E}">
        <p14:creationId xmlns:p14="http://schemas.microsoft.com/office/powerpoint/2010/main" val="8621968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IMPORTANT – STOP AND SHOW examples</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57</a:t>
            </a:fld>
            <a:endParaRPr lang="en-US"/>
          </a:p>
        </p:txBody>
      </p:sp>
    </p:spTree>
    <p:extLst>
      <p:ext uri="{BB962C8B-B14F-4D97-AF65-F5344CB8AC3E}">
        <p14:creationId xmlns:p14="http://schemas.microsoft.com/office/powerpoint/2010/main" val="1516164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58</a:t>
            </a:fld>
            <a:endParaRPr lang="en-US"/>
          </a:p>
        </p:txBody>
      </p:sp>
    </p:spTree>
    <p:extLst>
      <p:ext uri="{BB962C8B-B14F-4D97-AF65-F5344CB8AC3E}">
        <p14:creationId xmlns:p14="http://schemas.microsoft.com/office/powerpoint/2010/main" val="1516164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IMPORTANT – STOP AND SHOW examples</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59</a:t>
            </a:fld>
            <a:endParaRPr lang="en-US"/>
          </a:p>
        </p:txBody>
      </p:sp>
    </p:spTree>
    <p:extLst>
      <p:ext uri="{BB962C8B-B14F-4D97-AF65-F5344CB8AC3E}">
        <p14:creationId xmlns:p14="http://schemas.microsoft.com/office/powerpoint/2010/main" val="1516164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computer will run the instructions one at a time – in order.  Line upon line.</a:t>
            </a:r>
          </a:p>
          <a:p>
            <a:pPr marL="228600" indent="-228600">
              <a:buFont typeface="+mj-lt"/>
              <a:buAutoNum type="arabicPeriod"/>
            </a:pPr>
            <a:r>
              <a:rPr lang="en-US" dirty="0"/>
              <a:t>As in our previous examples, the computer runs our code in order.</a:t>
            </a:r>
          </a:p>
          <a:p>
            <a:pPr marL="228600" indent="-228600">
              <a:buFont typeface="+mj-lt"/>
              <a:buAutoNum type="arabicPeriod"/>
            </a:pPr>
            <a:r>
              <a:rPr lang="en-US" dirty="0"/>
              <a:t>Show another example.</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60</a:t>
            </a:fld>
            <a:endParaRPr lang="en-US"/>
          </a:p>
        </p:txBody>
      </p:sp>
    </p:spTree>
    <p:extLst>
      <p:ext uri="{BB962C8B-B14F-4D97-AF65-F5344CB8AC3E}">
        <p14:creationId xmlns:p14="http://schemas.microsoft.com/office/powerpoint/2010/main" val="283218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79C7-DFF3-57A3-B176-7D179FE47E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E2DA8-B232-5B30-E43C-9E6BA408C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7955F-6AF8-5D4D-2DE9-873B4AC28850}"/>
              </a:ext>
            </a:extLst>
          </p:cNvPr>
          <p:cNvSpPr>
            <a:spLocks noGrp="1"/>
          </p:cNvSpPr>
          <p:nvPr>
            <p:ph type="body" idx="1"/>
          </p:nvPr>
        </p:nvSpPr>
        <p:spPr/>
        <p:txBody>
          <a:bodyPr/>
          <a:lstStyle/>
          <a:p>
            <a:r>
              <a:rPr lang="en-US" dirty="0"/>
              <a:t>How does us coming unto Jesus help us?   Help others?</a:t>
            </a:r>
          </a:p>
        </p:txBody>
      </p:sp>
      <p:sp>
        <p:nvSpPr>
          <p:cNvPr id="4" name="Slide Number Placeholder 3">
            <a:extLst>
              <a:ext uri="{FF2B5EF4-FFF2-40B4-BE49-F238E27FC236}">
                <a16:creationId xmlns:a16="http://schemas.microsoft.com/office/drawing/2014/main" id="{6CFADF89-0142-58A3-B345-C1B51FEA11AE}"/>
              </a:ext>
            </a:extLst>
          </p:cNvPr>
          <p:cNvSpPr>
            <a:spLocks noGrp="1"/>
          </p:cNvSpPr>
          <p:nvPr>
            <p:ph type="sldNum" sz="quarter" idx="5"/>
          </p:nvPr>
        </p:nvSpPr>
        <p:spPr/>
        <p:txBody>
          <a:bodyPr/>
          <a:lstStyle/>
          <a:p>
            <a:fld id="{CFA7AE46-379A-4E4B-9720-11795D23F10F}" type="slidenum">
              <a:rPr lang="en-US" smtClean="0"/>
              <a:t>7</a:t>
            </a:fld>
            <a:endParaRPr lang="en-US"/>
          </a:p>
        </p:txBody>
      </p:sp>
    </p:spTree>
    <p:extLst>
      <p:ext uri="{BB962C8B-B14F-4D97-AF65-F5344CB8AC3E}">
        <p14:creationId xmlns:p14="http://schemas.microsoft.com/office/powerpoint/2010/main" val="3042812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computer will run the instructions one at a time – in order.  Line upon line.</a:t>
            </a:r>
          </a:p>
          <a:p>
            <a:pPr marL="228600" indent="-228600">
              <a:buFont typeface="+mj-lt"/>
              <a:buAutoNum type="arabicPeriod"/>
            </a:pPr>
            <a:r>
              <a:rPr lang="en-US" dirty="0"/>
              <a:t>As in our previous examples, the computer runs our code in order.</a:t>
            </a:r>
          </a:p>
          <a:p>
            <a:pPr marL="228600" indent="-228600">
              <a:buFont typeface="+mj-lt"/>
              <a:buAutoNum type="arabicPeriod"/>
            </a:pPr>
            <a:r>
              <a:rPr lang="en-US" dirty="0"/>
              <a:t>Show another example.</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61</a:t>
            </a:fld>
            <a:endParaRPr lang="en-US"/>
          </a:p>
        </p:txBody>
      </p:sp>
    </p:spTree>
    <p:extLst>
      <p:ext uri="{BB962C8B-B14F-4D97-AF65-F5344CB8AC3E}">
        <p14:creationId xmlns:p14="http://schemas.microsoft.com/office/powerpoint/2010/main" val="21689041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computer will run the instructions one at a time – in order.  Line upon line.</a:t>
            </a:r>
          </a:p>
          <a:p>
            <a:pPr marL="228600" indent="-228600">
              <a:buFont typeface="+mj-lt"/>
              <a:buAutoNum type="arabicPeriod"/>
            </a:pPr>
            <a:r>
              <a:rPr lang="en-US" dirty="0"/>
              <a:t>As in our previous examples, the computer runs our code in order.</a:t>
            </a:r>
          </a:p>
          <a:p>
            <a:pPr marL="228600" indent="-228600">
              <a:buFont typeface="+mj-lt"/>
              <a:buAutoNum type="arabicPeriod"/>
            </a:pPr>
            <a:r>
              <a:rPr lang="en-US" dirty="0"/>
              <a:t>Show another example.</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62</a:t>
            </a:fld>
            <a:endParaRPr lang="en-US"/>
          </a:p>
        </p:txBody>
      </p:sp>
    </p:spTree>
    <p:extLst>
      <p:ext uri="{BB962C8B-B14F-4D97-AF65-F5344CB8AC3E}">
        <p14:creationId xmlns:p14="http://schemas.microsoft.com/office/powerpoint/2010/main" val="21689041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64</a:t>
            </a:fld>
            <a:endParaRPr lang="en-US"/>
          </a:p>
        </p:txBody>
      </p:sp>
    </p:spTree>
    <p:extLst>
      <p:ext uri="{BB962C8B-B14F-4D97-AF65-F5344CB8AC3E}">
        <p14:creationId xmlns:p14="http://schemas.microsoft.com/office/powerpoint/2010/main" val="1007572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65</a:t>
            </a:fld>
            <a:endParaRPr lang="en-US"/>
          </a:p>
        </p:txBody>
      </p:sp>
    </p:spTree>
    <p:extLst>
      <p:ext uri="{BB962C8B-B14F-4D97-AF65-F5344CB8AC3E}">
        <p14:creationId xmlns:p14="http://schemas.microsoft.com/office/powerpoint/2010/main" val="3673525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66</a:t>
            </a:fld>
            <a:endParaRPr lang="en-US"/>
          </a:p>
        </p:txBody>
      </p:sp>
    </p:spTree>
    <p:extLst>
      <p:ext uri="{BB962C8B-B14F-4D97-AF65-F5344CB8AC3E}">
        <p14:creationId xmlns:p14="http://schemas.microsoft.com/office/powerpoint/2010/main" val="1607842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67</a:t>
            </a:fld>
            <a:endParaRPr lang="en-US"/>
          </a:p>
        </p:txBody>
      </p:sp>
    </p:spTree>
    <p:extLst>
      <p:ext uri="{BB962C8B-B14F-4D97-AF65-F5344CB8AC3E}">
        <p14:creationId xmlns:p14="http://schemas.microsoft.com/office/powerpoint/2010/main" val="3672662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us coming unto Jesus help us?   Help others?</a:t>
            </a:r>
          </a:p>
        </p:txBody>
      </p:sp>
      <p:sp>
        <p:nvSpPr>
          <p:cNvPr id="4" name="Slide Number Placeholder 3"/>
          <p:cNvSpPr>
            <a:spLocks noGrp="1"/>
          </p:cNvSpPr>
          <p:nvPr>
            <p:ph type="sldNum" sz="quarter" idx="5"/>
          </p:nvPr>
        </p:nvSpPr>
        <p:spPr/>
        <p:txBody>
          <a:bodyPr/>
          <a:lstStyle/>
          <a:p>
            <a:fld id="{CFA7AE46-379A-4E4B-9720-11795D23F10F}" type="slidenum">
              <a:rPr lang="en-US" smtClean="0"/>
              <a:t>68</a:t>
            </a:fld>
            <a:endParaRPr lang="en-US"/>
          </a:p>
        </p:txBody>
      </p:sp>
    </p:spTree>
    <p:extLst>
      <p:ext uri="{BB962C8B-B14F-4D97-AF65-F5344CB8AC3E}">
        <p14:creationId xmlns:p14="http://schemas.microsoft.com/office/powerpoint/2010/main" val="110430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8</a:t>
            </a:fld>
            <a:endParaRPr lang="en-US"/>
          </a:p>
        </p:txBody>
      </p:sp>
    </p:spTree>
    <p:extLst>
      <p:ext uri="{BB962C8B-B14F-4D97-AF65-F5344CB8AC3E}">
        <p14:creationId xmlns:p14="http://schemas.microsoft.com/office/powerpoint/2010/main" val="63392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9</a:t>
            </a:fld>
            <a:endParaRPr lang="en-US"/>
          </a:p>
        </p:txBody>
      </p:sp>
    </p:spTree>
    <p:extLst>
      <p:ext uri="{BB962C8B-B14F-4D97-AF65-F5344CB8AC3E}">
        <p14:creationId xmlns:p14="http://schemas.microsoft.com/office/powerpoint/2010/main" val="2023196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10</a:t>
            </a:fld>
            <a:endParaRPr lang="en-US"/>
          </a:p>
        </p:txBody>
      </p:sp>
    </p:spTree>
    <p:extLst>
      <p:ext uri="{BB962C8B-B14F-4D97-AF65-F5344CB8AC3E}">
        <p14:creationId xmlns:p14="http://schemas.microsoft.com/office/powerpoint/2010/main" val="378202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73E1273-E216-476F-AEBF-9A8F836AB8BD}" type="datetime1">
              <a:rPr lang="en-US" smtClean="0"/>
              <a:t>3/12/2024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BYU-Idaho, CSEE Department, Fall 2022</a:t>
            </a: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E668C778-7C06-473C-AEEC-EEA638544F6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20940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55A575-EB5B-4F6D-8BD1-8ABDCA6970A2}" type="datetime1">
              <a:rPr lang="en-US" smtClean="0"/>
              <a:t>3/12/2024</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726630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46817-2F07-4B03-AE53-7BFB394BDFA2}" type="datetime1">
              <a:rPr lang="en-US" smtClean="0"/>
              <a:t>3/12/2024</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563105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D41278-2F8B-400C-8CBC-605D6C447245}" type="datetime1">
              <a:rPr lang="en-US" smtClean="0"/>
              <a:t>3/12/2024</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88917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85D24F-C416-4CD6-99ED-4C352B3C849B}" type="datetime1">
              <a:rPr lang="en-US" smtClean="0"/>
              <a:t>3/12/2024</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07854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15AC4-5469-444A-8172-08E7C1FA5D00}" type="datetime1">
              <a:rPr lang="en-US" smtClean="0"/>
              <a:t>3/12/2024</a:t>
            </a:fld>
            <a:endParaRPr lang="en-US"/>
          </a:p>
        </p:txBody>
      </p:sp>
      <p:sp>
        <p:nvSpPr>
          <p:cNvPr id="6" name="Footer Placeholder 5"/>
          <p:cNvSpPr>
            <a:spLocks noGrp="1"/>
          </p:cNvSpPr>
          <p:nvPr>
            <p:ph type="ftr" sz="quarter" idx="11"/>
          </p:nvPr>
        </p:nvSpPr>
        <p:spPr/>
        <p:txBody>
          <a:bodyPr/>
          <a:lstStyle/>
          <a:p>
            <a:r>
              <a:rPr lang="en-US"/>
              <a:t>BYU-Idaho, CSEE Department, Fall 2022</a:t>
            </a:r>
          </a:p>
        </p:txBody>
      </p:sp>
      <p:sp>
        <p:nvSpPr>
          <p:cNvPr id="7" name="Slide Number Placeholder 6"/>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889561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DCCB5-5F1F-44DC-9AB5-192264A61ACB}" type="datetime1">
              <a:rPr lang="en-US" smtClean="0"/>
              <a:t>3/12/2024</a:t>
            </a:fld>
            <a:endParaRPr lang="en-US"/>
          </a:p>
        </p:txBody>
      </p:sp>
      <p:sp>
        <p:nvSpPr>
          <p:cNvPr id="8" name="Footer Placeholder 7"/>
          <p:cNvSpPr>
            <a:spLocks noGrp="1"/>
          </p:cNvSpPr>
          <p:nvPr>
            <p:ph type="ftr" sz="quarter" idx="11"/>
          </p:nvPr>
        </p:nvSpPr>
        <p:spPr/>
        <p:txBody>
          <a:bodyPr/>
          <a:lstStyle/>
          <a:p>
            <a:r>
              <a:rPr lang="en-US"/>
              <a:t>BYU-Idaho, CSEE Department, Fall 2022</a:t>
            </a:r>
          </a:p>
        </p:txBody>
      </p:sp>
      <p:sp>
        <p:nvSpPr>
          <p:cNvPr id="9" name="Slide Number Placeholder 8"/>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2781917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F4815-76A6-4C2A-9EA0-299A5727599E}" type="datetime1">
              <a:rPr lang="en-US" smtClean="0"/>
              <a:t>3/12/2024</a:t>
            </a:fld>
            <a:endParaRPr lang="en-US"/>
          </a:p>
        </p:txBody>
      </p:sp>
      <p:sp>
        <p:nvSpPr>
          <p:cNvPr id="4" name="Footer Placeholder 3"/>
          <p:cNvSpPr>
            <a:spLocks noGrp="1"/>
          </p:cNvSpPr>
          <p:nvPr>
            <p:ph type="ftr" sz="quarter" idx="11"/>
          </p:nvPr>
        </p:nvSpPr>
        <p:spPr/>
        <p:txBody>
          <a:bodyPr/>
          <a:lstStyle/>
          <a:p>
            <a:r>
              <a:rPr lang="en-US"/>
              <a:t>BYU-Idaho, CSEE Department, Fall 2022</a:t>
            </a:r>
          </a:p>
        </p:txBody>
      </p:sp>
      <p:sp>
        <p:nvSpPr>
          <p:cNvPr id="5" name="Slide Number Placeholder 4"/>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70288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50EC7-D9A3-4088-8F42-A0E0018BA633}" type="datetime1">
              <a:rPr lang="en-US" smtClean="0"/>
              <a:t>3/12/2024</a:t>
            </a:fld>
            <a:endParaRPr lang="en-US"/>
          </a:p>
        </p:txBody>
      </p:sp>
      <p:sp>
        <p:nvSpPr>
          <p:cNvPr id="3" name="Footer Placeholder 2"/>
          <p:cNvSpPr>
            <a:spLocks noGrp="1"/>
          </p:cNvSpPr>
          <p:nvPr>
            <p:ph type="ftr" sz="quarter" idx="11"/>
          </p:nvPr>
        </p:nvSpPr>
        <p:spPr/>
        <p:txBody>
          <a:bodyPr/>
          <a:lstStyle/>
          <a:p>
            <a:r>
              <a:rPr lang="en-US"/>
              <a:t>BYU-Idaho, CSEE Department, Fall 2022</a:t>
            </a:r>
          </a:p>
        </p:txBody>
      </p:sp>
      <p:sp>
        <p:nvSpPr>
          <p:cNvPr id="4" name="Slide Number Placeholder 3"/>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2600389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720C27-1320-4C19-A7BA-2CF6B9C7FF71}" type="datetime1">
              <a:rPr lang="en-US" smtClean="0"/>
              <a:t>3/12/2024</a:t>
            </a:fld>
            <a:endParaRPr lang="en-US"/>
          </a:p>
        </p:txBody>
      </p:sp>
      <p:sp>
        <p:nvSpPr>
          <p:cNvPr id="6" name="Footer Placeholder 5"/>
          <p:cNvSpPr>
            <a:spLocks noGrp="1"/>
          </p:cNvSpPr>
          <p:nvPr>
            <p:ph type="ftr" sz="quarter" idx="11"/>
          </p:nvPr>
        </p:nvSpPr>
        <p:spPr/>
        <p:txBody>
          <a:bodyPr/>
          <a:lstStyle/>
          <a:p>
            <a:r>
              <a:rPr lang="en-US"/>
              <a:t>BYU-Idaho, CSEE Department, Fall 2022</a:t>
            </a:r>
          </a:p>
        </p:txBody>
      </p:sp>
      <p:sp>
        <p:nvSpPr>
          <p:cNvPr id="7" name="Slide Number Placeholder 6"/>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146350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65A831-E5CE-46A3-8863-DEAE3215620D}" type="datetime1">
              <a:rPr lang="en-US" smtClean="0"/>
              <a:t>3/12/2024</a:t>
            </a:fld>
            <a:endParaRPr lang="en-US"/>
          </a:p>
        </p:txBody>
      </p:sp>
      <p:sp>
        <p:nvSpPr>
          <p:cNvPr id="6" name="Footer Placeholder 5"/>
          <p:cNvSpPr>
            <a:spLocks noGrp="1"/>
          </p:cNvSpPr>
          <p:nvPr>
            <p:ph type="ftr" sz="quarter" idx="11"/>
          </p:nvPr>
        </p:nvSpPr>
        <p:spPr/>
        <p:txBody>
          <a:bodyPr/>
          <a:lstStyle/>
          <a:p>
            <a:r>
              <a:rPr lang="en-US"/>
              <a:t>BYU-Idaho, CSEE Department, Fall 2022</a:t>
            </a:r>
            <a:endParaRPr lang="en-US" dirty="0"/>
          </a:p>
        </p:txBody>
      </p:sp>
      <p:sp>
        <p:nvSpPr>
          <p:cNvPr id="7" name="Slide Number Placeholder 6"/>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778922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4FD7523-4D42-4656-8BDB-03F63757CBED}" type="datetime1">
              <a:rPr lang="en-US" smtClean="0"/>
              <a:t>3/12/2024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BYU-Idaho, CSEE Department, Fall 2022</a:t>
            </a: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E668C778-7C06-473C-AEEC-EEA638544F6E}" type="slidenum">
              <a:rPr lang="en-US" smtClean="0"/>
              <a:t>‹#›</a:t>
            </a:fld>
            <a:endParaRPr lang="en-US"/>
          </a:p>
        </p:txBody>
      </p:sp>
    </p:spTree>
    <p:extLst>
      <p:ext uri="{BB962C8B-B14F-4D97-AF65-F5344CB8AC3E}">
        <p14:creationId xmlns:p14="http://schemas.microsoft.com/office/powerpoint/2010/main" val="1144964756"/>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Lst>
  <p:hf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newsroom.churchofjesuschrist.org/article/frequently-asked-questions-clarify-the-transfer-of-sacred-sites-and-historic-document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ites.google.com/boisestate.edu/ccsp/hom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etap.nsf.gov/award/1222/opportunity/7892"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byui.edu/counseling-center/autism-mentoring" TargetMode="External"/><Relationship Id="rId3" Type="http://schemas.openxmlformats.org/officeDocument/2006/relationships/hyperlink" Target="https://www.byui.edu/dean-of-students/" TargetMode="External"/><Relationship Id="rId7" Type="http://schemas.openxmlformats.org/officeDocument/2006/relationships/hyperlink" Target="https://www.byui.edu/health-cente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byui.edu/counseling-center/tao" TargetMode="External"/><Relationship Id="rId5" Type="http://schemas.openxmlformats.org/officeDocument/2006/relationships/hyperlink" Target="https://www.byui.edu/academic-success-and-tutoring/tutoring-center" TargetMode="External"/><Relationship Id="rId10" Type="http://schemas.openxmlformats.org/officeDocument/2006/relationships/hyperlink" Target="https://campusrec.byui.edu/Program/GetProgramDetails?courseId=01f939a1-acc1-4d02-a0ee-b97d25d7eea5&amp;semesterId=14469aca-5e18-4be5-abba-9aac4a1ff332" TargetMode="External"/><Relationship Id="rId4" Type="http://schemas.openxmlformats.org/officeDocument/2006/relationships/hyperlink" Target="https://www.byui.edu/wellness-center/" TargetMode="External"/><Relationship Id="rId9" Type="http://schemas.openxmlformats.org/officeDocument/2006/relationships/hyperlink" Target="https://www.byui.edu/student-support/peer-mentoring"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td.byui.edu/TDClient/79/ITServicePortal/Home/?ToUrl=" TargetMode="External"/><Relationship Id="rId3" Type="http://schemas.openxmlformats.org/officeDocument/2006/relationships/hyperlink" Target="https://www.byui.edu/student-success/student-services" TargetMode="External"/><Relationship Id="rId7" Type="http://schemas.openxmlformats.org/officeDocument/2006/relationships/hyperlink" Target="mailto:presentationpractice@byui.ed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byui.edu/academic-success-and-tutoring/presentation-practice-center" TargetMode="External"/><Relationship Id="rId5" Type="http://schemas.openxmlformats.org/officeDocument/2006/relationships/hyperlink" Target="https://www.byui.edu/graduation/alumni-association" TargetMode="External"/><Relationship Id="rId10" Type="http://schemas.openxmlformats.org/officeDocument/2006/relationships/hyperlink" Target="https://byu-idaho.screenstepslive.com/s/iplan_help_guides/m/68348/l/1021897-for-students-advising-appointment" TargetMode="External"/><Relationship Id="rId4" Type="http://schemas.openxmlformats.org/officeDocument/2006/relationships/hyperlink" Target="https://www.byui.edu/career" TargetMode="External"/><Relationship Id="rId9" Type="http://schemas.openxmlformats.org/officeDocument/2006/relationships/hyperlink" Target="mailto:CPSEadvising@byui.edu"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byui.edu/mentoring/who-can-help/disabilities-accommodation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byui.edu/mentoring/who-can-help/student-honor" TargetMode="External"/><Relationship Id="rId5" Type="http://schemas.openxmlformats.org/officeDocument/2006/relationships/hyperlink" Target="https://www.byui.edu/mentoring/who-can-help/internships-and-careers" TargetMode="External"/><Relationship Id="rId4" Type="http://schemas.openxmlformats.org/officeDocument/2006/relationships/hyperlink" Target="https://www.byui.edu/advisin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byui-cse.github.io/department/student-resources/generative-ai/generative-ai-policy.html"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outlook.office.com/bookwithme/user/def833eb7da5403da509a2c4348274b9@byui.edu?anonymous&amp;ep=pcar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hyperlink" Target="https://www.churchofjesuschrist.org/study/scriptures/bofm/2-ne/25?lang=eng#note20e" TargetMode="External"/><Relationship Id="rId3" Type="http://schemas.openxmlformats.org/officeDocument/2006/relationships/image" Target="../media/image3.jpeg"/><Relationship Id="rId7" Type="http://schemas.openxmlformats.org/officeDocument/2006/relationships/hyperlink" Target="https://www.churchofjesuschrist.org/study/scriptures/bofm/2-ne/25?lang=eng#note20d"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churchofjesuschrist.org/study/scriptures/bofm/2-ne/25?lang=eng#note20c" TargetMode="External"/><Relationship Id="rId5" Type="http://schemas.openxmlformats.org/officeDocument/2006/relationships/hyperlink" Target="https://www.churchofjesuschrist.org/study/scriptures/bofm/2-ne/25?lang=eng#note20b" TargetMode="External"/><Relationship Id="rId4" Type="http://schemas.openxmlformats.org/officeDocument/2006/relationships/hyperlink" Target="https://www.churchofjesuschrist.org/study/scriptures/bofm/2-ne/25?lang=eng#note20a" TargetMode="External"/><Relationship Id="rId9" Type="http://schemas.openxmlformats.org/officeDocument/2006/relationships/hyperlink" Target="https://www.churchofjesuschrist.org/study/scriptures/bofm/2-ne/25?lang=eng#note20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www.churchofjesuschrist.org/study/scriptures/bofm/2-ne/25?lang=eng#note23c" TargetMode="External"/><Relationship Id="rId5" Type="http://schemas.openxmlformats.org/officeDocument/2006/relationships/hyperlink" Target="https://www.churchofjesuschrist.org/study/scriptures/bofm/2-ne/25?lang=eng#note23b" TargetMode="External"/><Relationship Id="rId4" Type="http://schemas.openxmlformats.org/officeDocument/2006/relationships/hyperlink" Target="https://www.churchofjesuschrist.org/study/scriptures/bofm/2-ne/25?lang=eng#note23a"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www.today.com/life/holidays/groundhog-day-jokes-rcna68706" TargetMode="External"/><Relationship Id="rId7" Type="http://schemas.openxmlformats.org/officeDocument/2006/relationships/hyperlink" Target="https://www.bing.com/images/search?view=detailV2&amp;ccid=VjhPrtCy&amp;id=8C46F03D69BBC10D146A4504392916ADCF023E96&amp;thid=OIP.VjhPrtCy5ui9K2InMxOF3gHaFD&amp;mediaurl=https%3a%2f%2fi.pinimg.com%2foriginals%2f22%2f9d%2f4b%2f229d4ba18c529568441169336398206d.jpg&amp;cdnurl=https%3a%2f%2fth.bing.com%2fth%2fid%2fR.56384faed0b2e6e8bd2b6227331385de%3frik%3dlj4Cz60WKTkERQ%26pid%3dImgRaw%26r%3d0&amp;exph=736&amp;expw=1080&amp;q=groundhog+dad+jokes&amp;simid=608021555570883297&amp;FORM=IRPRST&amp;ck=240642F34D9B42F8B28A9EA2579E7D1E&amp;selectedIndex=22&amp;ajaxhist=0&amp;ajaxserp=0"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hyperlink" Target="https://upjoke.com/groundhog-jokes" TargetMode="External"/><Relationship Id="rId4" Type="http://schemas.openxmlformats.org/officeDocument/2006/relationships/hyperlink" Target="https://laffgaff.com/groundhog-day-jokes-pun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hyperlink" Target="https://www.churchofjesuschrist.org/study/scriptures/bofm/2-ne/25?lang=eng#note26d"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churchofjesuschrist.org/study/scriptures/bofm/2-ne/25?lang=eng#note26c" TargetMode="External"/><Relationship Id="rId5" Type="http://schemas.openxmlformats.org/officeDocument/2006/relationships/hyperlink" Target="https://www.churchofjesuschrist.org/study/scriptures/bofm/2-ne/25?lang=eng#note26b" TargetMode="External"/><Relationship Id="rId4" Type="http://schemas.openxmlformats.org/officeDocument/2006/relationships/hyperlink" Target="https://www.churchofjesuschrist.org/study/scriptures/bofm/2-ne/25?lang=eng#note26a"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rd.com/article/cow-jokes/"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6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www.churchofjesuschrist.org/study/scriptures/bofm/2-ne/25?lang=eng#note29b" TargetMode="External"/><Relationship Id="rId4" Type="http://schemas.openxmlformats.org/officeDocument/2006/relationships/hyperlink" Target="https://www.churchofjesuschrist.org/study/scriptures/bofm/2-ne/25?lang=eng#note29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36E73B-E552-423A-8921-DD8A46E88548}"/>
              </a:ext>
            </a:extLst>
          </p:cNvPr>
          <p:cNvSpPr>
            <a:spLocks noGrp="1"/>
          </p:cNvSpPr>
          <p:nvPr>
            <p:ph type="subTitle" idx="1"/>
          </p:nvPr>
        </p:nvSpPr>
        <p:spPr>
          <a:xfrm>
            <a:off x="2667001" y="3602038"/>
            <a:ext cx="6857999" cy="953029"/>
          </a:xfrm>
        </p:spPr>
        <p:txBody>
          <a:bodyPr>
            <a:normAutofit/>
          </a:bodyPr>
          <a:lstStyle/>
          <a:p>
            <a:pPr algn="ctr"/>
            <a:r>
              <a:rPr lang="en-US" dirty="0">
                <a:solidFill>
                  <a:schemeClr val="tx1"/>
                </a:solidFill>
              </a:rPr>
              <a:t>Fall 2022</a:t>
            </a:r>
          </a:p>
          <a:p>
            <a:pPr algn="ctr"/>
            <a:r>
              <a:rPr lang="en-US" dirty="0">
                <a:solidFill>
                  <a:schemeClr val="tx1"/>
                </a:solidFill>
              </a:rPr>
              <a:t>Bottom-Up Design</a:t>
            </a:r>
          </a:p>
        </p:txBody>
      </p:sp>
      <p:sp>
        <p:nvSpPr>
          <p:cNvPr id="6" name="Slide Number Placeholder 5">
            <a:extLst>
              <a:ext uri="{FF2B5EF4-FFF2-40B4-BE49-F238E27FC236}">
                <a16:creationId xmlns:a16="http://schemas.microsoft.com/office/drawing/2014/main" id="{99ECEC5A-3468-4AD6-AA5F-97BDF0E955A5}"/>
              </a:ext>
            </a:extLst>
          </p:cNvPr>
          <p:cNvSpPr>
            <a:spLocks noGrp="1"/>
          </p:cNvSpPr>
          <p:nvPr>
            <p:ph type="sldNum" sz="quarter" idx="12"/>
          </p:nvPr>
        </p:nvSpPr>
        <p:spPr/>
        <p:txBody>
          <a:bodyPr>
            <a:normAutofit lnSpcReduction="10000"/>
          </a:bodyPr>
          <a:lstStyle/>
          <a:p>
            <a:pPr>
              <a:spcAft>
                <a:spcPts val="600"/>
              </a:spcAft>
            </a:pPr>
            <a:fld id="{E668C778-7C06-473C-AEEC-EEA638544F6E}" type="slidenum">
              <a:rPr lang="en-US" smtClean="0">
                <a:solidFill>
                  <a:schemeClr val="tx1"/>
                </a:solidFill>
              </a:rPr>
              <a:pPr>
                <a:spcAft>
                  <a:spcPts val="600"/>
                </a:spcAft>
              </a:pPr>
              <a:t>1</a:t>
            </a:fld>
            <a:endParaRPr lang="en-US">
              <a:solidFill>
                <a:schemeClr val="tx1"/>
              </a:solidFill>
            </a:endParaRPr>
          </a:p>
        </p:txBody>
      </p:sp>
      <p:pic>
        <p:nvPicPr>
          <p:cNvPr id="7" name="Picture 6" descr="A close-up of a pen&#10;&#10;Description automatically generated with medium confidence">
            <a:extLst>
              <a:ext uri="{FF2B5EF4-FFF2-40B4-BE49-F238E27FC236}">
                <a16:creationId xmlns:a16="http://schemas.microsoft.com/office/drawing/2014/main" id="{EB6535B6-1F38-FD23-08AA-16C66F5A5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7885" y="1828598"/>
            <a:ext cx="10449367" cy="5877769"/>
          </a:xfrm>
          <a:prstGeom prst="rect">
            <a:avLst/>
          </a:prstGeom>
        </p:spPr>
      </p:pic>
    </p:spTree>
    <p:extLst>
      <p:ext uri="{BB962C8B-B14F-4D97-AF65-F5344CB8AC3E}">
        <p14:creationId xmlns:p14="http://schemas.microsoft.com/office/powerpoint/2010/main" val="2374959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a:spcAft>
                <a:spcPts val="600"/>
              </a:spcAft>
            </a:pPr>
            <a:r>
              <a:rPr lang="en-US" kern="1200">
                <a:solidFill>
                  <a:srgbClr val="A6A6A6"/>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E668C778-7C06-473C-AEEC-EEA638544F6E}" type="slidenum">
              <a:rPr lang="en-US">
                <a:solidFill>
                  <a:srgbClr val="A6A6A6"/>
                </a:solidFill>
              </a:rPr>
              <a:pPr>
                <a:lnSpc>
                  <a:spcPct val="90000"/>
                </a:lnSpc>
                <a:spcAft>
                  <a:spcPts val="600"/>
                </a:spcAft>
              </a:pPr>
              <a:t>10</a:t>
            </a:fld>
            <a:endParaRPr lang="en-US">
              <a:solidFill>
                <a:srgbClr val="A6A6A6"/>
              </a:solidFill>
            </a:endParaRPr>
          </a:p>
        </p:txBody>
      </p:sp>
      <p:pic>
        <p:nvPicPr>
          <p:cNvPr id="5" name="Picture 4" descr="A picture containing indoor, furniture, stone&#10;&#10;Description automatically generated">
            <a:extLst>
              <a:ext uri="{FF2B5EF4-FFF2-40B4-BE49-F238E27FC236}">
                <a16:creationId xmlns:a16="http://schemas.microsoft.com/office/drawing/2014/main" id="{F37867AA-0FA6-5E57-543A-50E41CF26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22105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a:spcAft>
                <a:spcPts val="600"/>
              </a:spcAft>
            </a:pPr>
            <a:r>
              <a:rPr lang="en-US" kern="1200">
                <a:solidFill>
                  <a:srgbClr val="A6A6A6"/>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E668C778-7C06-473C-AEEC-EEA638544F6E}" type="slidenum">
              <a:rPr lang="en-US">
                <a:solidFill>
                  <a:srgbClr val="A6A6A6"/>
                </a:solidFill>
              </a:rPr>
              <a:pPr>
                <a:lnSpc>
                  <a:spcPct val="90000"/>
                </a:lnSpc>
                <a:spcAft>
                  <a:spcPts val="600"/>
                </a:spcAft>
              </a:pPr>
              <a:t>11</a:t>
            </a:fld>
            <a:endParaRPr lang="en-US">
              <a:solidFill>
                <a:srgbClr val="A6A6A6"/>
              </a:solidFill>
            </a:endParaRPr>
          </a:p>
        </p:txBody>
      </p:sp>
      <p:pic>
        <p:nvPicPr>
          <p:cNvPr id="2050" name="Picture 2">
            <a:extLst>
              <a:ext uri="{FF2B5EF4-FFF2-40B4-BE49-F238E27FC236}">
                <a16:creationId xmlns:a16="http://schemas.microsoft.com/office/drawing/2014/main" id="{B010E42F-9E5C-22D6-3212-9ED72D80B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0" y="88013"/>
            <a:ext cx="10016867" cy="6677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57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a:spcAft>
                <a:spcPts val="600"/>
              </a:spcAft>
            </a:pPr>
            <a:r>
              <a:rPr lang="en-US" kern="1200">
                <a:solidFill>
                  <a:srgbClr val="A6A6A6"/>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E668C778-7C06-473C-AEEC-EEA638544F6E}" type="slidenum">
              <a:rPr lang="en-US">
                <a:solidFill>
                  <a:srgbClr val="A6A6A6"/>
                </a:solidFill>
              </a:rPr>
              <a:pPr>
                <a:lnSpc>
                  <a:spcPct val="90000"/>
                </a:lnSpc>
                <a:spcAft>
                  <a:spcPts val="600"/>
                </a:spcAft>
              </a:pPr>
              <a:t>12</a:t>
            </a:fld>
            <a:endParaRPr lang="en-US">
              <a:solidFill>
                <a:srgbClr val="A6A6A6"/>
              </a:solidFill>
            </a:endParaRPr>
          </a:p>
        </p:txBody>
      </p:sp>
      <p:pic>
        <p:nvPicPr>
          <p:cNvPr id="4098" name="Picture 2">
            <a:extLst>
              <a:ext uri="{FF2B5EF4-FFF2-40B4-BE49-F238E27FC236}">
                <a16:creationId xmlns:a16="http://schemas.microsoft.com/office/drawing/2014/main" id="{ECC78638-7CA8-ECAC-813C-45F9A2E03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913" y="0"/>
            <a:ext cx="10288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658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091CE-1F81-070F-9338-AF128778CA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BB729-D856-ADBA-ACD5-C495F78B6B1D}"/>
              </a:ext>
            </a:extLst>
          </p:cNvPr>
          <p:cNvSpPr>
            <a:spLocks noGrp="1"/>
          </p:cNvSpPr>
          <p:nvPr>
            <p:ph type="title"/>
          </p:nvPr>
        </p:nvSpPr>
        <p:spPr>
          <a:xfrm>
            <a:off x="259396" y="321750"/>
            <a:ext cx="2665036" cy="2026034"/>
          </a:xfrm>
        </p:spPr>
        <p:txBody>
          <a:bodyPr>
            <a:normAutofit/>
          </a:bodyPr>
          <a:lstStyle/>
          <a:p>
            <a:r>
              <a:rPr lang="en-US" dirty="0"/>
              <a:t>Teton River Temple</a:t>
            </a:r>
          </a:p>
        </p:txBody>
      </p:sp>
      <p:sp>
        <p:nvSpPr>
          <p:cNvPr id="3" name="Footer Placeholder 2">
            <a:extLst>
              <a:ext uri="{FF2B5EF4-FFF2-40B4-BE49-F238E27FC236}">
                <a16:creationId xmlns:a16="http://schemas.microsoft.com/office/drawing/2014/main" id="{885CB5A7-E13A-B656-31AD-45CE5BE0A115}"/>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1E886598-29B8-DDA0-27C6-E44AE1A2FE9B}"/>
              </a:ext>
            </a:extLst>
          </p:cNvPr>
          <p:cNvSpPr>
            <a:spLocks noGrp="1"/>
          </p:cNvSpPr>
          <p:nvPr>
            <p:ph type="sldNum" sz="quarter" idx="12"/>
          </p:nvPr>
        </p:nvSpPr>
        <p:spPr/>
        <p:txBody>
          <a:bodyPr>
            <a:normAutofit lnSpcReduction="10000"/>
          </a:bodyPr>
          <a:lstStyle/>
          <a:p>
            <a:fld id="{E668C778-7C06-473C-AEEC-EEA638544F6E}" type="slidenum">
              <a:rPr lang="en-US" smtClean="0"/>
              <a:t>13</a:t>
            </a:fld>
            <a:endParaRPr lang="en-US"/>
          </a:p>
        </p:txBody>
      </p:sp>
      <p:sp>
        <p:nvSpPr>
          <p:cNvPr id="6" name="TextBox 5">
            <a:extLst>
              <a:ext uri="{FF2B5EF4-FFF2-40B4-BE49-F238E27FC236}">
                <a16:creationId xmlns:a16="http://schemas.microsoft.com/office/drawing/2014/main" id="{140CFD37-9CD6-3893-2C72-7DA72D9974D0}"/>
              </a:ext>
            </a:extLst>
          </p:cNvPr>
          <p:cNvSpPr txBox="1"/>
          <p:nvPr/>
        </p:nvSpPr>
        <p:spPr>
          <a:xfrm>
            <a:off x="259396" y="2624786"/>
            <a:ext cx="2790012" cy="954107"/>
          </a:xfrm>
          <a:prstGeom prst="rect">
            <a:avLst/>
          </a:prstGeom>
          <a:noFill/>
        </p:spPr>
        <p:txBody>
          <a:bodyPr wrap="square" rtlCol="0">
            <a:spAutoFit/>
          </a:bodyPr>
          <a:lstStyle/>
          <a:p>
            <a:r>
              <a:rPr lang="en-US" sz="2800" dirty="0">
                <a:latin typeface="Calibri" panose="020F0502020204030204" pitchFamily="34" charset="0"/>
                <a:ea typeface="Calibri" panose="020F0502020204030204" pitchFamily="34" charset="0"/>
              </a:rPr>
              <a:t>Groundbreaking – June 1</a:t>
            </a:r>
            <a:r>
              <a:rPr lang="en-US" sz="2800" baseline="30000" dirty="0">
                <a:latin typeface="Calibri" panose="020F0502020204030204" pitchFamily="34" charset="0"/>
                <a:ea typeface="Calibri" panose="020F0502020204030204" pitchFamily="34" charset="0"/>
              </a:rPr>
              <a:t>st</a:t>
            </a:r>
            <a:endParaRPr lang="en-US" sz="2800" dirty="0">
              <a:latin typeface="Calibri" panose="020F0502020204030204" pitchFamily="34" charset="0"/>
              <a:ea typeface="Calibri" panose="020F0502020204030204" pitchFamily="34" charset="0"/>
            </a:endParaRPr>
          </a:p>
        </p:txBody>
      </p:sp>
      <p:pic>
        <p:nvPicPr>
          <p:cNvPr id="9" name="Picture 8">
            <a:extLst>
              <a:ext uri="{FF2B5EF4-FFF2-40B4-BE49-F238E27FC236}">
                <a16:creationId xmlns:a16="http://schemas.microsoft.com/office/drawing/2014/main" id="{4EE90A93-73B2-8AD6-746F-56E84AF65889}"/>
              </a:ext>
            </a:extLst>
          </p:cNvPr>
          <p:cNvPicPr>
            <a:picLocks noChangeAspect="1"/>
          </p:cNvPicPr>
          <p:nvPr/>
        </p:nvPicPr>
        <p:blipFill>
          <a:blip r:embed="rId3"/>
          <a:stretch>
            <a:fillRect/>
          </a:stretch>
        </p:blipFill>
        <p:spPr>
          <a:xfrm>
            <a:off x="3228005" y="397991"/>
            <a:ext cx="8153400" cy="6210300"/>
          </a:xfrm>
          <a:prstGeom prst="rect">
            <a:avLst/>
          </a:prstGeom>
        </p:spPr>
      </p:pic>
    </p:spTree>
    <p:extLst>
      <p:ext uri="{BB962C8B-B14F-4D97-AF65-F5344CB8AC3E}">
        <p14:creationId xmlns:p14="http://schemas.microsoft.com/office/powerpoint/2010/main" val="3745328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B8599-763F-34A5-9206-17F4EFD80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1DBAFB-B741-56D0-2D18-46D8895E679A}"/>
              </a:ext>
            </a:extLst>
          </p:cNvPr>
          <p:cNvSpPr>
            <a:spLocks noGrp="1"/>
          </p:cNvSpPr>
          <p:nvPr>
            <p:ph type="title"/>
          </p:nvPr>
        </p:nvSpPr>
        <p:spPr>
          <a:xfrm>
            <a:off x="259396" y="321749"/>
            <a:ext cx="2665036" cy="2661147"/>
          </a:xfrm>
        </p:spPr>
        <p:txBody>
          <a:bodyPr>
            <a:normAutofit/>
          </a:bodyPr>
          <a:lstStyle/>
          <a:p>
            <a:r>
              <a:rPr lang="en-US" dirty="0"/>
              <a:t>Church now owns Kirtland Temple</a:t>
            </a:r>
          </a:p>
        </p:txBody>
      </p:sp>
      <p:sp>
        <p:nvSpPr>
          <p:cNvPr id="3" name="Footer Placeholder 2">
            <a:extLst>
              <a:ext uri="{FF2B5EF4-FFF2-40B4-BE49-F238E27FC236}">
                <a16:creationId xmlns:a16="http://schemas.microsoft.com/office/drawing/2014/main" id="{EB373875-CA5B-1A54-0239-3D96A4405BFD}"/>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DD70E295-914E-35B9-2C9B-3F5FA7C8A2C0}"/>
              </a:ext>
            </a:extLst>
          </p:cNvPr>
          <p:cNvSpPr>
            <a:spLocks noGrp="1"/>
          </p:cNvSpPr>
          <p:nvPr>
            <p:ph type="sldNum" sz="quarter" idx="12"/>
          </p:nvPr>
        </p:nvSpPr>
        <p:spPr/>
        <p:txBody>
          <a:bodyPr>
            <a:normAutofit lnSpcReduction="10000"/>
          </a:bodyPr>
          <a:lstStyle/>
          <a:p>
            <a:fld id="{E668C778-7C06-473C-AEEC-EEA638544F6E}" type="slidenum">
              <a:rPr lang="en-US" smtClean="0"/>
              <a:t>14</a:t>
            </a:fld>
            <a:endParaRPr lang="en-US"/>
          </a:p>
        </p:txBody>
      </p:sp>
      <p:pic>
        <p:nvPicPr>
          <p:cNvPr id="1026" name="Picture 2" descr="Ownership-of-Sacred-Sites-and-Historic-Documents-Transfer-to-Church-of-Jesus-Christ">
            <a:extLst>
              <a:ext uri="{FF2B5EF4-FFF2-40B4-BE49-F238E27FC236}">
                <a16:creationId xmlns:a16="http://schemas.microsoft.com/office/drawing/2014/main" id="{2BFFBE16-DCDD-C06A-EE25-4506ADCB1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715" y="321749"/>
            <a:ext cx="7587449" cy="42679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9B4AF8-5E6A-8916-9FDD-16D74F0D533A}"/>
              </a:ext>
            </a:extLst>
          </p:cNvPr>
          <p:cNvSpPr txBox="1"/>
          <p:nvPr/>
        </p:nvSpPr>
        <p:spPr>
          <a:xfrm>
            <a:off x="479394" y="3429000"/>
            <a:ext cx="2521258" cy="1477328"/>
          </a:xfrm>
          <a:prstGeom prst="rect">
            <a:avLst/>
          </a:prstGeom>
          <a:noFill/>
        </p:spPr>
        <p:txBody>
          <a:bodyPr wrap="square" rtlCol="0">
            <a:spAutoFit/>
          </a:bodyPr>
          <a:lstStyle/>
          <a:p>
            <a:r>
              <a:rPr lang="en-US" dirty="0"/>
              <a:t>Also additional properties in Nauvoo, plus purchased many documents and artifacts </a:t>
            </a:r>
          </a:p>
        </p:txBody>
      </p:sp>
      <p:sp>
        <p:nvSpPr>
          <p:cNvPr id="8" name="TextBox 7">
            <a:extLst>
              <a:ext uri="{FF2B5EF4-FFF2-40B4-BE49-F238E27FC236}">
                <a16:creationId xmlns:a16="http://schemas.microsoft.com/office/drawing/2014/main" id="{5EC40181-F2EF-2669-015B-D0ECC7362137}"/>
              </a:ext>
            </a:extLst>
          </p:cNvPr>
          <p:cNvSpPr txBox="1"/>
          <p:nvPr/>
        </p:nvSpPr>
        <p:spPr>
          <a:xfrm>
            <a:off x="790113" y="5525869"/>
            <a:ext cx="6143346" cy="646331"/>
          </a:xfrm>
          <a:prstGeom prst="rect">
            <a:avLst/>
          </a:prstGeom>
          <a:noFill/>
        </p:spPr>
        <p:txBody>
          <a:bodyPr wrap="square">
            <a:spAutoFit/>
          </a:bodyPr>
          <a:lstStyle/>
          <a:p>
            <a:r>
              <a:rPr lang="en-US" dirty="0">
                <a:hlinkClick r:id="rId4"/>
              </a:rPr>
              <a:t>Frequently Asked Questions Clarify the Transfer of Sacred Sites and Historic Do (churchofjesuschrist.org)</a:t>
            </a:r>
            <a:endParaRPr lang="en-US" dirty="0"/>
          </a:p>
        </p:txBody>
      </p:sp>
    </p:spTree>
    <p:extLst>
      <p:ext uri="{BB962C8B-B14F-4D97-AF65-F5344CB8AC3E}">
        <p14:creationId xmlns:p14="http://schemas.microsoft.com/office/powerpoint/2010/main" val="4204953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EB89F-95DC-10D5-B616-FFB7E7A4D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8F3B3B-8445-A663-3F86-C6B56CA1F34B}"/>
              </a:ext>
            </a:extLst>
          </p:cNvPr>
          <p:cNvSpPr>
            <a:spLocks noGrp="1"/>
          </p:cNvSpPr>
          <p:nvPr>
            <p:ph type="title"/>
          </p:nvPr>
        </p:nvSpPr>
        <p:spPr>
          <a:xfrm>
            <a:off x="574497" y="200762"/>
            <a:ext cx="5784099" cy="435846"/>
          </a:xfrm>
        </p:spPr>
        <p:txBody>
          <a:bodyPr vert="horz" lIns="91440" tIns="45720" rIns="91440" bIns="45720" rtlCol="0" anchor="ctr">
            <a:normAutofit fontScale="90000"/>
          </a:bodyPr>
          <a:lstStyle/>
          <a:p>
            <a:r>
              <a:rPr lang="en-US" sz="3200" dirty="0"/>
              <a:t>Daylight Savings Time</a:t>
            </a:r>
          </a:p>
        </p:txBody>
      </p:sp>
      <p:sp>
        <p:nvSpPr>
          <p:cNvPr id="3" name="Footer Placeholder 2">
            <a:extLst>
              <a:ext uri="{FF2B5EF4-FFF2-40B4-BE49-F238E27FC236}">
                <a16:creationId xmlns:a16="http://schemas.microsoft.com/office/drawing/2014/main" id="{53DBCB00-EF5D-CE70-5EEB-C6F1F141BABF}"/>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F5794AF-3228-EA42-3321-0740CC593B29}"/>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15</a:t>
            </a:fld>
            <a:endParaRPr lang="en-US"/>
          </a:p>
        </p:txBody>
      </p:sp>
      <p:sp>
        <p:nvSpPr>
          <p:cNvPr id="7" name="TextBox 6">
            <a:extLst>
              <a:ext uri="{FF2B5EF4-FFF2-40B4-BE49-F238E27FC236}">
                <a16:creationId xmlns:a16="http://schemas.microsoft.com/office/drawing/2014/main" id="{B8EEA391-4D83-42F2-6DA9-1189E4FC85DD}"/>
              </a:ext>
            </a:extLst>
          </p:cNvPr>
          <p:cNvSpPr txBox="1"/>
          <p:nvPr/>
        </p:nvSpPr>
        <p:spPr>
          <a:xfrm>
            <a:off x="3364188" y="363968"/>
            <a:ext cx="7755946" cy="1923604"/>
          </a:xfrm>
          <a:prstGeom prst="rect">
            <a:avLst/>
          </a:prstGeom>
          <a:noFill/>
        </p:spPr>
        <p:txBody>
          <a:bodyPr wrap="square" rtlCol="0">
            <a:spAutoFit/>
          </a:bodyPr>
          <a:lstStyle/>
          <a:p>
            <a:endParaRPr lang="en-US" sz="2400" dirty="0"/>
          </a:p>
          <a:p>
            <a:endParaRPr lang="en-US" sz="2400" dirty="0"/>
          </a:p>
          <a:p>
            <a:r>
              <a:rPr lang="en-US" sz="2400" dirty="0"/>
              <a:t>Sunday March 10, 2:00 am</a:t>
            </a:r>
            <a:endParaRPr lang="en-US" sz="2400" dirty="0">
              <a:sym typeface="Wingdings" panose="05000000000000000000" pitchFamily="2" charset="2"/>
            </a:endParaRPr>
          </a:p>
          <a:p>
            <a:endParaRPr lang="en-US" sz="2400" dirty="0"/>
          </a:p>
          <a:p>
            <a:endParaRPr lang="en-US" sz="1400" dirty="0"/>
          </a:p>
          <a:p>
            <a:endParaRPr lang="en-US" sz="900" dirty="0"/>
          </a:p>
        </p:txBody>
      </p:sp>
      <p:pic>
        <p:nvPicPr>
          <p:cNvPr id="2050" name="Picture 2" descr="Daylight Saving Time Starts – set clocks ahead 1 hour | City of Lexington">
            <a:extLst>
              <a:ext uri="{FF2B5EF4-FFF2-40B4-BE49-F238E27FC236}">
                <a16:creationId xmlns:a16="http://schemas.microsoft.com/office/drawing/2014/main" id="{02756CBA-4D7F-B60F-0FD3-DEAE30322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091" y="1696471"/>
            <a:ext cx="7860324" cy="479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16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84AB9-CD27-12D8-309D-703F4E158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4AE1F-E0CF-3EEA-9652-6AD94A7EB247}"/>
              </a:ext>
            </a:extLst>
          </p:cNvPr>
          <p:cNvSpPr>
            <a:spLocks noGrp="1"/>
          </p:cNvSpPr>
          <p:nvPr>
            <p:ph type="title"/>
          </p:nvPr>
        </p:nvSpPr>
        <p:spPr>
          <a:xfrm>
            <a:off x="259396" y="439722"/>
            <a:ext cx="6626268" cy="593726"/>
          </a:xfrm>
        </p:spPr>
        <p:txBody>
          <a:bodyPr vert="horz" lIns="91440" tIns="45720" rIns="91440" bIns="45720" rtlCol="0" anchor="b">
            <a:normAutofit fontScale="90000"/>
          </a:bodyPr>
          <a:lstStyle/>
          <a:p>
            <a:r>
              <a:rPr lang="en-US" dirty="0"/>
              <a:t>Devotional </a:t>
            </a:r>
          </a:p>
        </p:txBody>
      </p:sp>
      <p:sp>
        <p:nvSpPr>
          <p:cNvPr id="3" name="Footer Placeholder 2">
            <a:extLst>
              <a:ext uri="{FF2B5EF4-FFF2-40B4-BE49-F238E27FC236}">
                <a16:creationId xmlns:a16="http://schemas.microsoft.com/office/drawing/2014/main" id="{6B6A0E5D-2600-994A-5507-00CFFA27005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AD2AE5FF-CA05-1C2F-1F89-2006C83CEC70}"/>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16</a:t>
            </a:fld>
            <a:endParaRPr lang="en-US">
              <a:solidFill>
                <a:schemeClr val="accent1">
                  <a:lumMod val="60000"/>
                  <a:lumOff val="40000"/>
                </a:schemeClr>
              </a:solidFill>
            </a:endParaRPr>
          </a:p>
        </p:txBody>
      </p:sp>
      <p:pic>
        <p:nvPicPr>
          <p:cNvPr id="8" name="Picture 7">
            <a:extLst>
              <a:ext uri="{FF2B5EF4-FFF2-40B4-BE49-F238E27FC236}">
                <a16:creationId xmlns:a16="http://schemas.microsoft.com/office/drawing/2014/main" id="{3838AF98-BD11-F6F9-D291-CA7F527FA62E}"/>
              </a:ext>
            </a:extLst>
          </p:cNvPr>
          <p:cNvPicPr>
            <a:picLocks noChangeAspect="1"/>
          </p:cNvPicPr>
          <p:nvPr/>
        </p:nvPicPr>
        <p:blipFill>
          <a:blip r:embed="rId3"/>
          <a:stretch>
            <a:fillRect/>
          </a:stretch>
        </p:blipFill>
        <p:spPr>
          <a:xfrm>
            <a:off x="6855337" y="0"/>
            <a:ext cx="5077267" cy="6829598"/>
          </a:xfrm>
          <a:prstGeom prst="rect">
            <a:avLst/>
          </a:prstGeom>
        </p:spPr>
      </p:pic>
      <p:sp>
        <p:nvSpPr>
          <p:cNvPr id="5" name="TextBox 4">
            <a:extLst>
              <a:ext uri="{FF2B5EF4-FFF2-40B4-BE49-F238E27FC236}">
                <a16:creationId xmlns:a16="http://schemas.microsoft.com/office/drawing/2014/main" id="{1DF9201D-FFA5-52CA-F3FC-D821347A6424}"/>
              </a:ext>
            </a:extLst>
          </p:cNvPr>
          <p:cNvSpPr txBox="1"/>
          <p:nvPr/>
        </p:nvSpPr>
        <p:spPr>
          <a:xfrm>
            <a:off x="441959" y="1155299"/>
            <a:ext cx="5956177" cy="5262979"/>
          </a:xfrm>
          <a:prstGeom prst="rect">
            <a:avLst/>
          </a:prstGeom>
          <a:noFill/>
        </p:spPr>
        <p:txBody>
          <a:bodyPr wrap="square" rtlCol="0">
            <a:spAutoFit/>
          </a:bodyPr>
          <a:lstStyle/>
          <a:p>
            <a:r>
              <a:rPr lang="en-US" sz="2800" dirty="0"/>
              <a:t>Live your life such that when you are in need of a blessing you can approach God </a:t>
            </a:r>
            <a:r>
              <a:rPr lang="en-US" sz="2800"/>
              <a:t>in righteousness</a:t>
            </a:r>
            <a:r>
              <a:rPr lang="en-US" sz="2800" dirty="0"/>
              <a:t>, rather than mercy, and he will bless you.</a:t>
            </a:r>
          </a:p>
          <a:p>
            <a:endParaRPr lang="en-US" sz="2800" dirty="0"/>
          </a:p>
          <a:p>
            <a:r>
              <a:rPr lang="en-US" sz="2800" dirty="0"/>
              <a:t>The will to win means nothing without the will to prepare</a:t>
            </a:r>
          </a:p>
          <a:p>
            <a:endParaRPr lang="en-US" sz="2800" dirty="0"/>
          </a:p>
          <a:p>
            <a:r>
              <a:rPr lang="en-US" sz="2800" dirty="0"/>
              <a:t>The man with the blue eyes</a:t>
            </a:r>
          </a:p>
          <a:p>
            <a:endParaRPr lang="en-US" sz="2800" dirty="0"/>
          </a:p>
          <a:p>
            <a:r>
              <a:rPr lang="en-US" sz="2800" dirty="0"/>
              <a:t>My covenant is easy</a:t>
            </a:r>
          </a:p>
        </p:txBody>
      </p:sp>
    </p:spTree>
    <p:extLst>
      <p:ext uri="{BB962C8B-B14F-4D97-AF65-F5344CB8AC3E}">
        <p14:creationId xmlns:p14="http://schemas.microsoft.com/office/powerpoint/2010/main" val="1904926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329B1-1A2F-50FE-B786-32D63AE30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699DE-8E62-379C-BE46-86A8E0012073}"/>
              </a:ext>
            </a:extLst>
          </p:cNvPr>
          <p:cNvSpPr>
            <a:spLocks noGrp="1"/>
          </p:cNvSpPr>
          <p:nvPr>
            <p:ph type="title"/>
          </p:nvPr>
        </p:nvSpPr>
        <p:spPr>
          <a:xfrm>
            <a:off x="259396" y="439722"/>
            <a:ext cx="6626268" cy="593726"/>
          </a:xfrm>
        </p:spPr>
        <p:txBody>
          <a:bodyPr vert="horz" lIns="91440" tIns="45720" rIns="91440" bIns="45720" rtlCol="0" anchor="b">
            <a:normAutofit fontScale="90000"/>
          </a:bodyPr>
          <a:lstStyle/>
          <a:p>
            <a:r>
              <a:rPr lang="en-US" dirty="0"/>
              <a:t>Devotional </a:t>
            </a:r>
          </a:p>
        </p:txBody>
      </p:sp>
      <p:sp>
        <p:nvSpPr>
          <p:cNvPr id="3" name="Footer Placeholder 2">
            <a:extLst>
              <a:ext uri="{FF2B5EF4-FFF2-40B4-BE49-F238E27FC236}">
                <a16:creationId xmlns:a16="http://schemas.microsoft.com/office/drawing/2014/main" id="{2F49FFA0-5EBE-206A-05A5-1B0D4CFD113C}"/>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D31DE88A-23E9-731B-2B98-D4791BB53814}"/>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17</a:t>
            </a:fld>
            <a:endParaRPr lang="en-US">
              <a:solidFill>
                <a:schemeClr val="accent1">
                  <a:lumMod val="60000"/>
                  <a:lumOff val="40000"/>
                </a:schemeClr>
              </a:solidFill>
            </a:endParaRPr>
          </a:p>
        </p:txBody>
      </p:sp>
      <p:pic>
        <p:nvPicPr>
          <p:cNvPr id="6" name="Picture 5">
            <a:extLst>
              <a:ext uri="{FF2B5EF4-FFF2-40B4-BE49-F238E27FC236}">
                <a16:creationId xmlns:a16="http://schemas.microsoft.com/office/drawing/2014/main" id="{B96581FE-01F5-82E6-6127-D543577CD6F4}"/>
              </a:ext>
            </a:extLst>
          </p:cNvPr>
          <p:cNvPicPr>
            <a:picLocks noChangeAspect="1"/>
          </p:cNvPicPr>
          <p:nvPr/>
        </p:nvPicPr>
        <p:blipFill>
          <a:blip r:embed="rId3"/>
          <a:stretch>
            <a:fillRect/>
          </a:stretch>
        </p:blipFill>
        <p:spPr>
          <a:xfrm>
            <a:off x="3319783" y="0"/>
            <a:ext cx="5105027" cy="6877395"/>
          </a:xfrm>
          <a:prstGeom prst="rect">
            <a:avLst/>
          </a:prstGeom>
        </p:spPr>
      </p:pic>
    </p:spTree>
    <p:extLst>
      <p:ext uri="{BB962C8B-B14F-4D97-AF65-F5344CB8AC3E}">
        <p14:creationId xmlns:p14="http://schemas.microsoft.com/office/powerpoint/2010/main" val="347620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988C9-0B14-1561-5AA2-A4F1E8000F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910E5-C675-F416-CBBA-7E26A4F80A82}"/>
              </a:ext>
            </a:extLst>
          </p:cNvPr>
          <p:cNvSpPr>
            <a:spLocks noGrp="1"/>
          </p:cNvSpPr>
          <p:nvPr>
            <p:ph type="title"/>
          </p:nvPr>
        </p:nvSpPr>
        <p:spPr>
          <a:xfrm>
            <a:off x="259396" y="439722"/>
            <a:ext cx="6626268" cy="593726"/>
          </a:xfrm>
        </p:spPr>
        <p:txBody>
          <a:bodyPr vert="horz" lIns="91440" tIns="45720" rIns="91440" bIns="45720" rtlCol="0" anchor="b">
            <a:normAutofit fontScale="90000"/>
          </a:bodyPr>
          <a:lstStyle/>
          <a:p>
            <a:r>
              <a:rPr lang="en-US" dirty="0"/>
              <a:t>Devotional </a:t>
            </a:r>
          </a:p>
        </p:txBody>
      </p:sp>
      <p:sp>
        <p:nvSpPr>
          <p:cNvPr id="3" name="Footer Placeholder 2">
            <a:extLst>
              <a:ext uri="{FF2B5EF4-FFF2-40B4-BE49-F238E27FC236}">
                <a16:creationId xmlns:a16="http://schemas.microsoft.com/office/drawing/2014/main" id="{5E305DD2-116A-D3B6-7DE3-6C6DEC6B798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41570E65-A4FE-C0A0-FCC7-6CF70B7CF215}"/>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18</a:t>
            </a:fld>
            <a:endParaRPr lang="en-US">
              <a:solidFill>
                <a:schemeClr val="accent1">
                  <a:lumMod val="60000"/>
                  <a:lumOff val="40000"/>
                </a:schemeClr>
              </a:solidFill>
            </a:endParaRPr>
          </a:p>
        </p:txBody>
      </p:sp>
      <p:pic>
        <p:nvPicPr>
          <p:cNvPr id="6" name="Picture 5">
            <a:extLst>
              <a:ext uri="{FF2B5EF4-FFF2-40B4-BE49-F238E27FC236}">
                <a16:creationId xmlns:a16="http://schemas.microsoft.com/office/drawing/2014/main" id="{C87E777E-A337-DAE2-0E50-04DC52C74753}"/>
              </a:ext>
            </a:extLst>
          </p:cNvPr>
          <p:cNvPicPr>
            <a:picLocks noChangeAspect="1"/>
          </p:cNvPicPr>
          <p:nvPr/>
        </p:nvPicPr>
        <p:blipFill>
          <a:blip r:embed="rId3"/>
          <a:stretch>
            <a:fillRect/>
          </a:stretch>
        </p:blipFill>
        <p:spPr>
          <a:xfrm>
            <a:off x="3782947" y="185736"/>
            <a:ext cx="5021688" cy="6616319"/>
          </a:xfrm>
          <a:prstGeom prst="rect">
            <a:avLst/>
          </a:prstGeom>
        </p:spPr>
      </p:pic>
      <p:pic>
        <p:nvPicPr>
          <p:cNvPr id="7" name="Picture 6">
            <a:extLst>
              <a:ext uri="{FF2B5EF4-FFF2-40B4-BE49-F238E27FC236}">
                <a16:creationId xmlns:a16="http://schemas.microsoft.com/office/drawing/2014/main" id="{9EA702FD-B705-4DED-1B13-71B364F49A69}"/>
              </a:ext>
            </a:extLst>
          </p:cNvPr>
          <p:cNvPicPr>
            <a:picLocks noChangeAspect="1"/>
          </p:cNvPicPr>
          <p:nvPr/>
        </p:nvPicPr>
        <p:blipFill>
          <a:blip r:embed="rId4"/>
          <a:stretch>
            <a:fillRect/>
          </a:stretch>
        </p:blipFill>
        <p:spPr>
          <a:xfrm>
            <a:off x="0" y="453"/>
            <a:ext cx="12192000" cy="6857094"/>
          </a:xfrm>
          <a:prstGeom prst="rect">
            <a:avLst/>
          </a:prstGeom>
        </p:spPr>
      </p:pic>
    </p:spTree>
    <p:extLst>
      <p:ext uri="{BB962C8B-B14F-4D97-AF65-F5344CB8AC3E}">
        <p14:creationId xmlns:p14="http://schemas.microsoft.com/office/powerpoint/2010/main" val="1396465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19</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E1ACF447-DAE5-31E6-20D9-D2A03BAFF231}"/>
              </a:ext>
            </a:extLst>
          </p:cNvPr>
          <p:cNvSpPr txBox="1"/>
          <p:nvPr/>
        </p:nvSpPr>
        <p:spPr>
          <a:xfrm>
            <a:off x="582772" y="4201667"/>
            <a:ext cx="5090474" cy="1846659"/>
          </a:xfrm>
          <a:prstGeom prst="rect">
            <a:avLst/>
          </a:prstGeom>
          <a:noFill/>
        </p:spPr>
        <p:txBody>
          <a:bodyPr wrap="square" rtlCol="0">
            <a:spAutoFit/>
          </a:bodyPr>
          <a:lstStyle/>
          <a:p>
            <a:r>
              <a:rPr lang="en-US" sz="3200" dirty="0"/>
              <a:t>Every Tuesday, Thursday, and Friday</a:t>
            </a:r>
          </a:p>
          <a:p>
            <a:r>
              <a:rPr lang="en-US" sz="3200" dirty="0"/>
              <a:t>3:30 – 6:30 PM</a:t>
            </a:r>
            <a:endParaRPr lang="en-US" dirty="0"/>
          </a:p>
          <a:p>
            <a:endParaRPr lang="en-US" dirty="0"/>
          </a:p>
        </p:txBody>
      </p:sp>
      <p:pic>
        <p:nvPicPr>
          <p:cNvPr id="8" name="Picture 7">
            <a:extLst>
              <a:ext uri="{FF2B5EF4-FFF2-40B4-BE49-F238E27FC236}">
                <a16:creationId xmlns:a16="http://schemas.microsoft.com/office/drawing/2014/main" id="{D744FD48-5530-27F1-74A9-E9395822A716}"/>
              </a:ext>
            </a:extLst>
          </p:cNvPr>
          <p:cNvPicPr>
            <a:picLocks noChangeAspect="1"/>
          </p:cNvPicPr>
          <p:nvPr/>
        </p:nvPicPr>
        <p:blipFill>
          <a:blip r:embed="rId3"/>
          <a:stretch>
            <a:fillRect/>
          </a:stretch>
        </p:blipFill>
        <p:spPr>
          <a:xfrm>
            <a:off x="6126100" y="58292"/>
            <a:ext cx="5648325" cy="6362700"/>
          </a:xfrm>
          <a:prstGeom prst="rect">
            <a:avLst/>
          </a:prstGeom>
        </p:spPr>
      </p:pic>
      <p:pic>
        <p:nvPicPr>
          <p:cNvPr id="10" name="Picture 9">
            <a:extLst>
              <a:ext uri="{FF2B5EF4-FFF2-40B4-BE49-F238E27FC236}">
                <a16:creationId xmlns:a16="http://schemas.microsoft.com/office/drawing/2014/main" id="{C4DEF4F8-8C88-6950-3DFE-8F03D74882EB}"/>
              </a:ext>
            </a:extLst>
          </p:cNvPr>
          <p:cNvPicPr>
            <a:picLocks noChangeAspect="1"/>
          </p:cNvPicPr>
          <p:nvPr/>
        </p:nvPicPr>
        <p:blipFill>
          <a:blip r:embed="rId4"/>
          <a:stretch>
            <a:fillRect/>
          </a:stretch>
        </p:blipFill>
        <p:spPr>
          <a:xfrm>
            <a:off x="441959" y="58292"/>
            <a:ext cx="5372100" cy="3990975"/>
          </a:xfrm>
          <a:prstGeom prst="rect">
            <a:avLst/>
          </a:prstGeom>
        </p:spPr>
      </p:pic>
    </p:spTree>
    <p:extLst>
      <p:ext uri="{BB962C8B-B14F-4D97-AF65-F5344CB8AC3E}">
        <p14:creationId xmlns:p14="http://schemas.microsoft.com/office/powerpoint/2010/main" val="2085536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5BC3-A57E-405A-86CC-AFF093145FB3}"/>
              </a:ext>
            </a:extLst>
          </p:cNvPr>
          <p:cNvSpPr>
            <a:spLocks noGrp="1"/>
          </p:cNvSpPr>
          <p:nvPr>
            <p:ph type="ctrTitle"/>
          </p:nvPr>
        </p:nvSpPr>
        <p:spPr>
          <a:xfrm>
            <a:off x="2235956" y="785767"/>
            <a:ext cx="8819508" cy="3590722"/>
          </a:xfrm>
        </p:spPr>
        <p:txBody>
          <a:bodyPr>
            <a:normAutofit fontScale="90000"/>
          </a:bodyPr>
          <a:lstStyle/>
          <a:p>
            <a:pPr algn="ctr"/>
            <a:r>
              <a:rPr lang="en-US" dirty="0"/>
              <a:t>CSE 130 – Algorithm Design</a:t>
            </a:r>
            <a:br>
              <a:rPr lang="en-US" dirty="0"/>
            </a:br>
            <a:r>
              <a:rPr lang="en-US" dirty="0"/>
              <a:t>Loops </a:t>
            </a:r>
            <a:br>
              <a:rPr lang="en-US" dirty="0"/>
            </a:br>
            <a:r>
              <a:rPr lang="en-US" dirty="0"/>
              <a:t>Class 19</a:t>
            </a:r>
          </a:p>
        </p:txBody>
      </p:sp>
      <p:sp>
        <p:nvSpPr>
          <p:cNvPr id="3" name="Subtitle 2">
            <a:extLst>
              <a:ext uri="{FF2B5EF4-FFF2-40B4-BE49-F238E27FC236}">
                <a16:creationId xmlns:a16="http://schemas.microsoft.com/office/drawing/2014/main" id="{4236E73B-E552-423A-8921-DD8A46E88548}"/>
              </a:ext>
            </a:extLst>
          </p:cNvPr>
          <p:cNvSpPr>
            <a:spLocks noGrp="1"/>
          </p:cNvSpPr>
          <p:nvPr>
            <p:ph type="subTitle" idx="1"/>
          </p:nvPr>
        </p:nvSpPr>
        <p:spPr>
          <a:xfrm>
            <a:off x="2667000" y="4554722"/>
            <a:ext cx="6857999" cy="2076082"/>
          </a:xfrm>
        </p:spPr>
        <p:txBody>
          <a:bodyPr>
            <a:normAutofit/>
          </a:bodyPr>
          <a:lstStyle/>
          <a:p>
            <a:pPr algn="ctr"/>
            <a:r>
              <a:rPr lang="en-US" dirty="0">
                <a:solidFill>
                  <a:schemeClr val="tx1"/>
                </a:solidFill>
              </a:rPr>
              <a:t>Winter 2023</a:t>
            </a:r>
          </a:p>
          <a:p>
            <a:pPr algn="ctr"/>
            <a:r>
              <a:rPr lang="en-US" dirty="0">
                <a:solidFill>
                  <a:schemeClr val="tx1"/>
                </a:solidFill>
              </a:rPr>
              <a:t>Brother Godderidge</a:t>
            </a:r>
          </a:p>
        </p:txBody>
      </p:sp>
      <p:sp>
        <p:nvSpPr>
          <p:cNvPr id="5" name="Footer Placeholder 4">
            <a:extLst>
              <a:ext uri="{FF2B5EF4-FFF2-40B4-BE49-F238E27FC236}">
                <a16:creationId xmlns:a16="http://schemas.microsoft.com/office/drawing/2014/main" id="{5EE2F4CA-0796-4495-9350-046E47A3F205}"/>
              </a:ext>
            </a:extLst>
          </p:cNvPr>
          <p:cNvSpPr>
            <a:spLocks noGrp="1"/>
          </p:cNvSpPr>
          <p:nvPr>
            <p:ph type="ftr" sz="quarter" idx="11"/>
          </p:nvPr>
        </p:nvSpPr>
        <p:spPr>
          <a:xfrm>
            <a:off x="1520824" y="5410201"/>
            <a:ext cx="5124886" cy="365125"/>
          </a:xfrm>
        </p:spPr>
        <p:txBody>
          <a:bodyPr>
            <a:normAutofit/>
          </a:bodyPr>
          <a:lstStyle/>
          <a:p>
            <a:pPr>
              <a:spcAft>
                <a:spcPts val="600"/>
              </a:spcAft>
            </a:pPr>
            <a:r>
              <a:rPr lang="en-US">
                <a:solidFill>
                  <a:schemeClr val="tx1"/>
                </a:solidFill>
              </a:rPr>
              <a:t>BYU-Idaho, CSEE Department, Fall 2022</a:t>
            </a:r>
          </a:p>
        </p:txBody>
      </p:sp>
      <p:sp>
        <p:nvSpPr>
          <p:cNvPr id="6" name="Slide Number Placeholder 5">
            <a:extLst>
              <a:ext uri="{FF2B5EF4-FFF2-40B4-BE49-F238E27FC236}">
                <a16:creationId xmlns:a16="http://schemas.microsoft.com/office/drawing/2014/main" id="{99ECEC5A-3468-4AD6-AA5F-97BDF0E955A5}"/>
              </a:ext>
            </a:extLst>
          </p:cNvPr>
          <p:cNvSpPr>
            <a:spLocks noGrp="1"/>
          </p:cNvSpPr>
          <p:nvPr>
            <p:ph type="sldNum" sz="quarter" idx="12"/>
          </p:nvPr>
        </p:nvSpPr>
        <p:spPr/>
        <p:txBody>
          <a:bodyPr>
            <a:normAutofit fontScale="92500" lnSpcReduction="10000"/>
          </a:bodyPr>
          <a:lstStyle/>
          <a:p>
            <a:pPr>
              <a:spcAft>
                <a:spcPts val="600"/>
              </a:spcAft>
            </a:pPr>
            <a:fld id="{E668C778-7C06-473C-AEEC-EEA638544F6E}" type="slidenum">
              <a:rPr lang="en-US" smtClean="0">
                <a:solidFill>
                  <a:schemeClr val="tx1"/>
                </a:solidFill>
              </a:rPr>
              <a:pPr>
                <a:spcAft>
                  <a:spcPts val="600"/>
                </a:spcAft>
              </a:pPr>
              <a:t>2</a:t>
            </a:fld>
            <a:endParaRPr lang="en-US">
              <a:solidFill>
                <a:schemeClr val="tx1"/>
              </a:solidFill>
            </a:endParaRPr>
          </a:p>
        </p:txBody>
      </p:sp>
    </p:spTree>
    <p:extLst>
      <p:ext uri="{BB962C8B-B14F-4D97-AF65-F5344CB8AC3E}">
        <p14:creationId xmlns:p14="http://schemas.microsoft.com/office/powerpoint/2010/main" val="113997358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20</a:t>
            </a:fld>
            <a:endParaRPr lang="en-US"/>
          </a:p>
        </p:txBody>
      </p:sp>
      <p:sp>
        <p:nvSpPr>
          <p:cNvPr id="6" name="TextBox 5">
            <a:extLst>
              <a:ext uri="{FF2B5EF4-FFF2-40B4-BE49-F238E27FC236}">
                <a16:creationId xmlns:a16="http://schemas.microsoft.com/office/drawing/2014/main" id="{4B3C4027-44CC-E0DC-1832-B3430C9F78A2}"/>
              </a:ext>
            </a:extLst>
          </p:cNvPr>
          <p:cNvSpPr txBox="1"/>
          <p:nvPr/>
        </p:nvSpPr>
        <p:spPr>
          <a:xfrm>
            <a:off x="107852" y="92075"/>
            <a:ext cx="11184988" cy="6247864"/>
          </a:xfrm>
          <a:prstGeom prst="rect">
            <a:avLst/>
          </a:prstGeom>
          <a:noFill/>
        </p:spPr>
        <p:txBody>
          <a:bodyPr wrap="square" rtlCol="0">
            <a:spAutoFit/>
          </a:bodyPr>
          <a:lstStyle/>
          <a:p>
            <a:r>
              <a:rPr lang="en-US" sz="4400" dirty="0">
                <a:latin typeface="Calibri" panose="020F0502020204030204" pitchFamily="34" charset="0"/>
                <a:ea typeface="Calibri" panose="020F0502020204030204" pitchFamily="34" charset="0"/>
              </a:rPr>
              <a:t>Computing Society -  Wed, 5:00 - 5:30 STC398</a:t>
            </a:r>
          </a:p>
          <a:p>
            <a:r>
              <a:rPr lang="en-US" sz="4800" dirty="0">
                <a:latin typeface="Calibri" panose="020F0502020204030204" pitchFamily="34" charset="0"/>
                <a:ea typeface="Calibri" panose="020F0502020204030204" pitchFamily="34" charset="0"/>
              </a:rPr>
              <a:t>Teams:</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Cloud Solutions - Thursdays, 5:00pm STC 353</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Cybersecurity - Tuesdays, 4:30pm STC 295</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Coding Interview – Thursdays, 5:00pm STC 385</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Data Science/AI  - Wednesdays, 5:30pm STC 398</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Formula </a:t>
            </a:r>
            <a:r>
              <a:rPr lang="en-US" sz="2800" dirty="0" err="1">
                <a:latin typeface="Calibri" panose="020F0502020204030204" pitchFamily="34" charset="0"/>
                <a:ea typeface="Calibri" panose="020F0502020204030204" pitchFamily="34" charset="0"/>
              </a:rPr>
              <a:t>Hybrid+Electric</a:t>
            </a:r>
            <a:r>
              <a:rPr lang="en-US" sz="2800" dirty="0">
                <a:latin typeface="Calibri" panose="020F0502020204030204" pitchFamily="34" charset="0"/>
                <a:ea typeface="Calibri" panose="020F0502020204030204" pitchFamily="34" charset="0"/>
              </a:rPr>
              <a:t> - Tuesdays &amp; Thursdays, 6:00pm AUS 213</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Game Development - Thursdays &amp; Fridays, 6:00pm STC 385</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IEEE - Tuesdays, 5:30pm STC 243</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Operating Systems Development - Wednesdays, 5:30pm STC 361</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SWE (Society of Women Engineers) - Wednesdays, 5:30pm STC 341</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UAS/Drone - Thursdays, 5:00pm MC 101</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Web Design &amp; Development - Wednesdays, 5:30pm STC 221</a:t>
            </a:r>
          </a:p>
        </p:txBody>
      </p:sp>
      <p:pic>
        <p:nvPicPr>
          <p:cNvPr id="8" name="Picture 7" descr="Blue megaphone on blue background">
            <a:extLst>
              <a:ext uri="{FF2B5EF4-FFF2-40B4-BE49-F238E27FC236}">
                <a16:creationId xmlns:a16="http://schemas.microsoft.com/office/drawing/2014/main" id="{3CAB17DC-410B-F95C-AFE5-EAE401C6F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2876" y="2401665"/>
            <a:ext cx="1434602" cy="1075952"/>
          </a:xfrm>
          <a:prstGeom prst="rect">
            <a:avLst/>
          </a:prstGeom>
        </p:spPr>
      </p:pic>
    </p:spTree>
    <p:extLst>
      <p:ext uri="{BB962C8B-B14F-4D97-AF65-F5344CB8AC3E}">
        <p14:creationId xmlns:p14="http://schemas.microsoft.com/office/powerpoint/2010/main" val="1014753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7427517" y="92075"/>
            <a:ext cx="4656631" cy="474954"/>
          </a:xfrm>
        </p:spPr>
        <p:txBody>
          <a:bodyPr>
            <a:normAutofit fontScale="90000"/>
          </a:bodyPr>
          <a:lstStyle/>
          <a:p>
            <a:r>
              <a:rPr lang="en-US" dirty="0"/>
              <a:t>Announcements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21</a:t>
            </a:fld>
            <a:endParaRPr lang="en-US"/>
          </a:p>
        </p:txBody>
      </p:sp>
      <p:sp>
        <p:nvSpPr>
          <p:cNvPr id="6" name="TextBox 5">
            <a:extLst>
              <a:ext uri="{FF2B5EF4-FFF2-40B4-BE49-F238E27FC236}">
                <a16:creationId xmlns:a16="http://schemas.microsoft.com/office/drawing/2014/main" id="{4B3C4027-44CC-E0DC-1832-B3430C9F78A2}"/>
              </a:ext>
            </a:extLst>
          </p:cNvPr>
          <p:cNvSpPr txBox="1"/>
          <p:nvPr/>
        </p:nvSpPr>
        <p:spPr>
          <a:xfrm>
            <a:off x="107852" y="92075"/>
            <a:ext cx="10806497" cy="1692771"/>
          </a:xfrm>
          <a:prstGeom prst="rect">
            <a:avLst/>
          </a:prstGeom>
          <a:noFill/>
        </p:spPr>
        <p:txBody>
          <a:bodyPr wrap="square" rtlCol="0">
            <a:spAutoFit/>
          </a:bodyPr>
          <a:lstStyle/>
          <a:p>
            <a:r>
              <a:rPr lang="en-US" sz="4800" dirty="0">
                <a:latin typeface="Calibri" panose="020F0502020204030204" pitchFamily="34" charset="0"/>
                <a:ea typeface="Calibri" panose="020F0502020204030204" pitchFamily="34" charset="0"/>
              </a:rPr>
              <a:t>Societies:</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Amateur Radio, 1</a:t>
            </a:r>
            <a:r>
              <a:rPr lang="en-US" sz="2800" baseline="30000" dirty="0">
                <a:latin typeface="Calibri" panose="020F0502020204030204" pitchFamily="34" charset="0"/>
                <a:ea typeface="Calibri" panose="020F0502020204030204" pitchFamily="34" charset="0"/>
              </a:rPr>
              <a:t>st</a:t>
            </a:r>
            <a:r>
              <a:rPr lang="en-US" sz="2800" dirty="0">
                <a:latin typeface="Calibri" panose="020F0502020204030204" pitchFamily="34" charset="0"/>
                <a:ea typeface="Calibri" panose="020F0502020204030204" pitchFamily="34" charset="0"/>
              </a:rPr>
              <a:t> and 3</a:t>
            </a:r>
            <a:r>
              <a:rPr lang="en-US" sz="2800" baseline="30000" dirty="0">
                <a:latin typeface="Calibri" panose="020F0502020204030204" pitchFamily="34" charset="0"/>
                <a:ea typeface="Calibri" panose="020F0502020204030204" pitchFamily="34" charset="0"/>
              </a:rPr>
              <a:t>rd</a:t>
            </a:r>
            <a:r>
              <a:rPr lang="en-US" sz="2800" dirty="0">
                <a:latin typeface="Calibri" panose="020F0502020204030204" pitchFamily="34" charset="0"/>
                <a:ea typeface="Calibri" panose="020F0502020204030204" pitchFamily="34" charset="0"/>
              </a:rPr>
              <a:t> Wednesdays, 6:00-7:00pm, STC 252</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Brain Control Technology, Tuesdays 6:30pm, STC</a:t>
            </a:r>
          </a:p>
        </p:txBody>
      </p:sp>
      <p:pic>
        <p:nvPicPr>
          <p:cNvPr id="8" name="Picture 7" descr="Blue megaphone on blue background">
            <a:extLst>
              <a:ext uri="{FF2B5EF4-FFF2-40B4-BE49-F238E27FC236}">
                <a16:creationId xmlns:a16="http://schemas.microsoft.com/office/drawing/2014/main" id="{3CAB17DC-410B-F95C-AFE5-EAE401C6F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608" y="1165327"/>
            <a:ext cx="1434602" cy="1075952"/>
          </a:xfrm>
          <a:prstGeom prst="rect">
            <a:avLst/>
          </a:prstGeom>
        </p:spPr>
      </p:pic>
    </p:spTree>
    <p:extLst>
      <p:ext uri="{BB962C8B-B14F-4D97-AF65-F5344CB8AC3E}">
        <p14:creationId xmlns:p14="http://schemas.microsoft.com/office/powerpoint/2010/main" val="3972512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917C0-3BB0-708C-2BB4-2CD5DBEE7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8AC92-2F1F-6AE1-C525-3BA606E2F3D8}"/>
              </a:ext>
            </a:extLst>
          </p:cNvPr>
          <p:cNvSpPr>
            <a:spLocks noGrp="1"/>
          </p:cNvSpPr>
          <p:nvPr>
            <p:ph type="title"/>
          </p:nvPr>
        </p:nvSpPr>
        <p:spPr>
          <a:xfrm>
            <a:off x="7427517" y="92075"/>
            <a:ext cx="4656631" cy="474954"/>
          </a:xfrm>
        </p:spPr>
        <p:txBody>
          <a:bodyPr>
            <a:normAutofit fontScale="90000"/>
          </a:bodyPr>
          <a:lstStyle/>
          <a:p>
            <a:r>
              <a:rPr lang="en-US" dirty="0"/>
              <a:t>Announcements</a:t>
            </a:r>
          </a:p>
        </p:txBody>
      </p:sp>
      <p:sp>
        <p:nvSpPr>
          <p:cNvPr id="3" name="Footer Placeholder 2">
            <a:extLst>
              <a:ext uri="{FF2B5EF4-FFF2-40B4-BE49-F238E27FC236}">
                <a16:creationId xmlns:a16="http://schemas.microsoft.com/office/drawing/2014/main" id="{039669BB-E47B-2580-2B79-4104CA6A84A5}"/>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BB8179A8-8733-9E86-9577-297955C34722}"/>
              </a:ext>
            </a:extLst>
          </p:cNvPr>
          <p:cNvSpPr>
            <a:spLocks noGrp="1"/>
          </p:cNvSpPr>
          <p:nvPr>
            <p:ph type="sldNum" sz="quarter" idx="12"/>
          </p:nvPr>
        </p:nvSpPr>
        <p:spPr/>
        <p:txBody>
          <a:bodyPr>
            <a:normAutofit lnSpcReduction="10000"/>
          </a:bodyPr>
          <a:lstStyle/>
          <a:p>
            <a:fld id="{E668C778-7C06-473C-AEEC-EEA638544F6E}" type="slidenum">
              <a:rPr lang="en-US" smtClean="0"/>
              <a:t>22</a:t>
            </a:fld>
            <a:endParaRPr lang="en-US"/>
          </a:p>
        </p:txBody>
      </p:sp>
      <p:sp>
        <p:nvSpPr>
          <p:cNvPr id="6" name="TextBox 5">
            <a:extLst>
              <a:ext uri="{FF2B5EF4-FFF2-40B4-BE49-F238E27FC236}">
                <a16:creationId xmlns:a16="http://schemas.microsoft.com/office/drawing/2014/main" id="{AD2A6B34-7BF4-AE04-85A8-5A996F8A0982}"/>
              </a:ext>
            </a:extLst>
          </p:cNvPr>
          <p:cNvSpPr txBox="1"/>
          <p:nvPr/>
        </p:nvSpPr>
        <p:spPr>
          <a:xfrm>
            <a:off x="0" y="1140039"/>
            <a:ext cx="11614961" cy="1846659"/>
          </a:xfrm>
          <a:prstGeom prst="rect">
            <a:avLst/>
          </a:prstGeom>
          <a:noFill/>
        </p:spPr>
        <p:txBody>
          <a:bodyPr wrap="square" rtlCol="0">
            <a:spAutoFit/>
          </a:bodyPr>
          <a:lstStyle/>
          <a:p>
            <a:r>
              <a:rPr lang="en-US" sz="4800" dirty="0">
                <a:latin typeface="Calibri" panose="020F0502020204030204" pitchFamily="34" charset="0"/>
                <a:ea typeface="Calibri" panose="020F0502020204030204" pitchFamily="34" charset="0"/>
              </a:rPr>
              <a:t>Societies:</a:t>
            </a:r>
          </a:p>
          <a:p>
            <a:pPr marL="0" marR="0"/>
            <a:r>
              <a:rPr lang="en-US" sz="2400" b="1" u="sng" dirty="0">
                <a:effectLst/>
                <a:latin typeface="Arial" panose="020B0604020202020204" pitchFamily="34" charset="0"/>
                <a:ea typeface="Aptos" panose="020B0004020202020204" pitchFamily="34" charset="0"/>
                <a:cs typeface="Aptos" panose="020B0004020202020204" pitchFamily="34" charset="0"/>
              </a:rPr>
              <a:t>Upcoming Events:</a:t>
            </a:r>
            <a:endParaRPr lang="en-US" sz="2400" dirty="0">
              <a:effectLst/>
              <a:latin typeface="Aptos" panose="020B0004020202020204" pitchFamily="34" charset="0"/>
              <a:ea typeface="Aptos" panose="020B0004020202020204" pitchFamily="34" charset="0"/>
              <a:cs typeface="Aptos" panose="020B0004020202020204" pitchFamily="34" charset="0"/>
            </a:endParaRPr>
          </a:p>
          <a:p>
            <a:pPr marL="0" marR="0"/>
            <a:endParaRPr lang="en-US" sz="2400" b="1" dirty="0">
              <a:effectLst/>
              <a:latin typeface="Arial" panose="020B0604020202020204" pitchFamily="34" charset="0"/>
              <a:ea typeface="Aptos" panose="020B0004020202020204" pitchFamily="34" charset="0"/>
              <a:cs typeface="Aptos" panose="020B0004020202020204" pitchFamily="34" charset="0"/>
            </a:endParaRPr>
          </a:p>
          <a:p>
            <a:pPr marL="0" marR="0"/>
            <a:r>
              <a:rPr lang="en-US" sz="1800" dirty="0">
                <a:effectLst/>
                <a:latin typeface="Arial" panose="020B0604020202020204" pitchFamily="34" charset="0"/>
                <a:ea typeface="Aptos" panose="020B0004020202020204" pitchFamily="34" charset="0"/>
                <a:cs typeface="Aptos" panose="020B0004020202020204" pitchFamily="34" charset="0"/>
              </a:rPr>
              <a:t>TBD</a:t>
            </a: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3360891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4464782" y="17585"/>
            <a:ext cx="7727218" cy="1453364"/>
          </a:xfrm>
        </p:spPr>
        <p:txBody>
          <a:bodyPr>
            <a:normAutofit/>
          </a:bodyPr>
          <a:lstStyle/>
          <a:p>
            <a:r>
              <a:rPr lang="en-US" dirty="0"/>
              <a:t>Announcements </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23</a:t>
            </a:fld>
            <a:endParaRPr lang="en-US"/>
          </a:p>
        </p:txBody>
      </p:sp>
      <p:sp>
        <p:nvSpPr>
          <p:cNvPr id="6" name="TextBox 5">
            <a:extLst>
              <a:ext uri="{FF2B5EF4-FFF2-40B4-BE49-F238E27FC236}">
                <a16:creationId xmlns:a16="http://schemas.microsoft.com/office/drawing/2014/main" id="{4B3C4027-44CC-E0DC-1832-B3430C9F78A2}"/>
              </a:ext>
            </a:extLst>
          </p:cNvPr>
          <p:cNvSpPr txBox="1"/>
          <p:nvPr/>
        </p:nvSpPr>
        <p:spPr>
          <a:xfrm>
            <a:off x="259396" y="1470949"/>
            <a:ext cx="10806497" cy="2800767"/>
          </a:xfrm>
          <a:prstGeom prst="rect">
            <a:avLst/>
          </a:prstGeom>
          <a:noFill/>
        </p:spPr>
        <p:txBody>
          <a:bodyPr wrap="square" rtlCol="0">
            <a:spAutoFit/>
          </a:bodyPr>
          <a:lstStyle/>
          <a:p>
            <a:pPr marL="0" marR="0"/>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marR="0"/>
            <a:endParaRPr lang="en-US" sz="2800" dirty="0">
              <a:effectLst/>
              <a:latin typeface="Arial" panose="020B0604020202020204" pitchFamily="34" charset="0"/>
              <a:ea typeface="Aptos" panose="020B0004020202020204" pitchFamily="34" charset="0"/>
              <a:cs typeface="Aptos" panose="020B0004020202020204" pitchFamily="34" charset="0"/>
            </a:endParaRPr>
          </a:p>
          <a:p>
            <a:pPr marL="0" marR="0"/>
            <a:r>
              <a:rPr lang="en-US" sz="2800" b="1" dirty="0">
                <a:effectLst/>
                <a:latin typeface="Arial" panose="020B0604020202020204" pitchFamily="34" charset="0"/>
                <a:ea typeface="Aptos" panose="020B0004020202020204" pitchFamily="34" charset="0"/>
                <a:cs typeface="Aptos" panose="020B0004020202020204" pitchFamily="34" charset="0"/>
              </a:rPr>
              <a:t>Academic Peer Mentoring</a:t>
            </a:r>
            <a:r>
              <a:rPr lang="en-US" sz="2800" dirty="0">
                <a:effectLst/>
                <a:latin typeface="Arial" panose="020B0604020202020204" pitchFamily="34" charset="0"/>
                <a:ea typeface="Aptos" panose="020B0004020202020204" pitchFamily="34" charset="0"/>
                <a:cs typeface="Aptos" panose="020B0004020202020204" pitchFamily="34" charset="0"/>
              </a:rPr>
              <a:t> - we have students that want to help you with any questions you may have about your major, what classes to take, how to get an internship, etc. Please reach out to us or Dallin Scott</a:t>
            </a:r>
            <a:r>
              <a:rPr lang="en-US" sz="2800" dirty="0">
                <a:latin typeface="Arial" panose="020B0604020202020204" pitchFamily="34" charset="0"/>
                <a:ea typeface="Aptos" panose="020B0004020202020204" pitchFamily="34" charset="0"/>
                <a:cs typeface="Aptos" panose="020B0004020202020204" pitchFamily="34" charset="0"/>
              </a:rPr>
              <a:t> </a:t>
            </a:r>
            <a:r>
              <a:rPr lang="en-US" sz="2800">
                <a:latin typeface="Arial" panose="020B0604020202020204" pitchFamily="34" charset="0"/>
                <a:ea typeface="Aptos" panose="020B0004020202020204" pitchFamily="34" charset="0"/>
                <a:cs typeface="Aptos" panose="020B0004020202020204" pitchFamily="34" charset="0"/>
              </a:rPr>
              <a:t>or Preston Coreless </a:t>
            </a:r>
            <a:r>
              <a:rPr lang="en-US" sz="2800">
                <a:effectLst/>
                <a:latin typeface="Arial" panose="020B0604020202020204" pitchFamily="34" charset="0"/>
                <a:ea typeface="Aptos" panose="020B0004020202020204" pitchFamily="34" charset="0"/>
                <a:cs typeface="Aptos" panose="020B0004020202020204" pitchFamily="34" charset="0"/>
              </a:rPr>
              <a:t>for </a:t>
            </a:r>
            <a:r>
              <a:rPr lang="en-US" sz="2800" dirty="0">
                <a:effectLst/>
                <a:latin typeface="Arial" panose="020B0604020202020204" pitchFamily="34" charset="0"/>
                <a:ea typeface="Aptos" panose="020B0004020202020204" pitchFamily="34" charset="0"/>
                <a:cs typeface="Aptos" panose="020B0004020202020204" pitchFamily="34" charset="0"/>
              </a:rPr>
              <a:t>more information.</a:t>
            </a:r>
            <a:endParaRPr lang="en-US" sz="2800" dirty="0">
              <a:effectLst/>
              <a:latin typeface="Aptos" panose="020B0004020202020204" pitchFamily="34" charset="0"/>
              <a:ea typeface="Aptos" panose="020B0004020202020204" pitchFamily="34" charset="0"/>
              <a:cs typeface="Aptos" panose="020B0004020202020204" pitchFamily="34" charset="0"/>
            </a:endParaRPr>
          </a:p>
          <a:p>
            <a:pPr marL="0" marR="0">
              <a:spcBef>
                <a:spcPts val="0"/>
              </a:spcBef>
              <a:spcAft>
                <a:spcPts val="0"/>
              </a:spcAft>
            </a:pPr>
            <a:endParaRPr lang="en-US" sz="1800" dirty="0">
              <a:effectLst/>
              <a:latin typeface="Calibri" panose="020F0502020204030204" pitchFamily="34" charset="0"/>
              <a:ea typeface="Aptos" panose="020B0004020202020204" pitchFamily="34" charset="0"/>
            </a:endParaRPr>
          </a:p>
        </p:txBody>
      </p:sp>
    </p:spTree>
    <p:extLst>
      <p:ext uri="{BB962C8B-B14F-4D97-AF65-F5344CB8AC3E}">
        <p14:creationId xmlns:p14="http://schemas.microsoft.com/office/powerpoint/2010/main" val="3937872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3571B-696E-C87C-3D45-71F020C95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84A02-BA3E-F69C-2FC9-932F2C9AC630}"/>
              </a:ext>
            </a:extLst>
          </p:cNvPr>
          <p:cNvSpPr>
            <a:spLocks noGrp="1"/>
          </p:cNvSpPr>
          <p:nvPr>
            <p:ph type="title"/>
          </p:nvPr>
        </p:nvSpPr>
        <p:spPr>
          <a:xfrm>
            <a:off x="4464782" y="17585"/>
            <a:ext cx="7727218" cy="1453364"/>
          </a:xfrm>
        </p:spPr>
        <p:txBody>
          <a:bodyPr>
            <a:normAutofit/>
          </a:bodyPr>
          <a:lstStyle/>
          <a:p>
            <a:r>
              <a:rPr lang="en-US" dirty="0"/>
              <a:t>Announcements </a:t>
            </a:r>
          </a:p>
        </p:txBody>
      </p:sp>
      <p:sp>
        <p:nvSpPr>
          <p:cNvPr id="3" name="Footer Placeholder 2">
            <a:extLst>
              <a:ext uri="{FF2B5EF4-FFF2-40B4-BE49-F238E27FC236}">
                <a16:creationId xmlns:a16="http://schemas.microsoft.com/office/drawing/2014/main" id="{AAAEBC3B-3D17-AAAC-8D66-FE32C7956572}"/>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D399C93E-282B-ED03-D24D-01018B0C0DEA}"/>
              </a:ext>
            </a:extLst>
          </p:cNvPr>
          <p:cNvSpPr>
            <a:spLocks noGrp="1"/>
          </p:cNvSpPr>
          <p:nvPr>
            <p:ph type="sldNum" sz="quarter" idx="12"/>
          </p:nvPr>
        </p:nvSpPr>
        <p:spPr/>
        <p:txBody>
          <a:bodyPr>
            <a:normAutofit lnSpcReduction="10000"/>
          </a:bodyPr>
          <a:lstStyle/>
          <a:p>
            <a:fld id="{E668C778-7C06-473C-AEEC-EEA638544F6E}" type="slidenum">
              <a:rPr lang="en-US" smtClean="0"/>
              <a:t>24</a:t>
            </a:fld>
            <a:endParaRPr lang="en-US"/>
          </a:p>
        </p:txBody>
      </p:sp>
      <p:pic>
        <p:nvPicPr>
          <p:cNvPr id="7" name="Picture 6" descr="A yellow and black sign with text&#10;&#10;Description automatically generated">
            <a:extLst>
              <a:ext uri="{FF2B5EF4-FFF2-40B4-BE49-F238E27FC236}">
                <a16:creationId xmlns:a16="http://schemas.microsoft.com/office/drawing/2014/main" id="{65D08B2E-DE89-D112-408E-890C9930C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81514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4464782" y="17585"/>
            <a:ext cx="7727218" cy="1453364"/>
          </a:xfrm>
        </p:spPr>
        <p:txBody>
          <a:bodyPr>
            <a:normAutofit fontScale="90000"/>
          </a:bodyPr>
          <a:lstStyle/>
          <a:p>
            <a:r>
              <a:rPr lang="en-US" dirty="0"/>
              <a:t>Announcements </a:t>
            </a:r>
            <a:br>
              <a:rPr lang="en-US" dirty="0"/>
            </a:br>
            <a:r>
              <a:rPr lang="en-US" sz="3200" dirty="0">
                <a:effectLst/>
                <a:latin typeface="Calibri" panose="020F0502020204030204" pitchFamily="34" charset="0"/>
                <a:ea typeface="Aptos" panose="020B0004020202020204" pitchFamily="34" charset="0"/>
              </a:rPr>
              <a:t>REU (Research Experience for Undergraduates) Site: </a:t>
            </a:r>
            <a:br>
              <a:rPr lang="en-US" sz="3200" dirty="0">
                <a:effectLst/>
                <a:latin typeface="Calibri" panose="020F0502020204030204" pitchFamily="34" charset="0"/>
                <a:ea typeface="Aptos" panose="020B0004020202020204" pitchFamily="34" charset="0"/>
              </a:rPr>
            </a:br>
            <a:r>
              <a:rPr lang="en-US" sz="3200" dirty="0">
                <a:effectLst/>
                <a:latin typeface="Calibri" panose="020F0502020204030204" pitchFamily="34" charset="0"/>
                <a:ea typeface="Aptos" panose="020B0004020202020204" pitchFamily="34" charset="0"/>
              </a:rPr>
              <a:t>Cloud Computing Security &amp; Privacy this year</a:t>
            </a:r>
            <a:endParaRPr lang="en-US" dirty="0"/>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25</a:t>
            </a:fld>
            <a:endParaRPr lang="en-US"/>
          </a:p>
        </p:txBody>
      </p:sp>
      <p:sp>
        <p:nvSpPr>
          <p:cNvPr id="6" name="TextBox 5">
            <a:extLst>
              <a:ext uri="{FF2B5EF4-FFF2-40B4-BE49-F238E27FC236}">
                <a16:creationId xmlns:a16="http://schemas.microsoft.com/office/drawing/2014/main" id="{4B3C4027-44CC-E0DC-1832-B3430C9F78A2}"/>
              </a:ext>
            </a:extLst>
          </p:cNvPr>
          <p:cNvSpPr txBox="1"/>
          <p:nvPr/>
        </p:nvSpPr>
        <p:spPr>
          <a:xfrm>
            <a:off x="259396" y="829822"/>
            <a:ext cx="10806497" cy="6063198"/>
          </a:xfrm>
          <a:prstGeom prst="rect">
            <a:avLst/>
          </a:prstGeom>
          <a:noFill/>
        </p:spPr>
        <p:txBody>
          <a:bodyPr wrap="square" rtlCol="0">
            <a:spAutoFit/>
          </a:bodyPr>
          <a:lstStyle/>
          <a:p>
            <a:pPr marL="0" marR="0">
              <a:spcBef>
                <a:spcPts val="0"/>
              </a:spcBef>
              <a:spcAft>
                <a:spcPts val="1200"/>
              </a:spcAft>
            </a:pPr>
            <a:r>
              <a:rPr lang="en-US" sz="1800" dirty="0">
                <a:effectLst/>
                <a:latin typeface="Calibri" panose="020F0502020204030204" pitchFamily="34" charset="0"/>
                <a:ea typeface="Aptos" panose="020B0004020202020204" pitchFamily="34" charset="0"/>
              </a:rPr>
              <a:t>Hello undergraduate students,</a:t>
            </a:r>
            <a:br>
              <a:rPr lang="en-US" sz="1800" dirty="0">
                <a:effectLst/>
                <a:latin typeface="Calibri" panose="020F0502020204030204" pitchFamily="34" charset="0"/>
                <a:ea typeface="Aptos" panose="020B0004020202020204" pitchFamily="34" charset="0"/>
              </a:rPr>
            </a:b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The department of Computer Science at Boise State University will be running a summer research program - REU Site: Cloud Computing Security &amp; Privacy this year. </a:t>
            </a:r>
            <a:br>
              <a:rPr lang="en-US" sz="1800" dirty="0">
                <a:effectLst/>
                <a:latin typeface="Calibri" panose="020F0502020204030204" pitchFamily="34" charset="0"/>
                <a:ea typeface="Aptos" panose="020B0004020202020204" pitchFamily="34" charset="0"/>
              </a:rPr>
            </a:b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When: 5/20/2024 - 7/19/2024 (9 weeks)</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Where: Department of Computer Science, Boise State University, Boise, Idaho</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Stipend: $6,300.</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Meals: $130/week for meals.</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Housing is provided for non-local students.</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Round trip flight: Cover up to $700.</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Application deadline: 3/22/2024</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You can access the </a:t>
            </a:r>
            <a:r>
              <a:rPr lang="en-US" sz="1800" u="sng" dirty="0">
                <a:solidFill>
                  <a:srgbClr val="0000FF"/>
                </a:solidFill>
                <a:effectLst/>
                <a:latin typeface="Calibri" panose="020F0502020204030204" pitchFamily="34" charset="0"/>
                <a:ea typeface="Aptos" panose="020B0004020202020204" pitchFamily="34" charset="0"/>
                <a:hlinkClick r:id="rId3"/>
              </a:rPr>
              <a:t>website</a:t>
            </a:r>
            <a:r>
              <a:rPr lang="en-US" sz="1800" dirty="0">
                <a:effectLst/>
                <a:latin typeface="Calibri" panose="020F0502020204030204" pitchFamily="34" charset="0"/>
                <a:ea typeface="Aptos" panose="020B0004020202020204" pitchFamily="34" charset="0"/>
              </a:rPr>
              <a:t> of the REU CCSP for more information, or you can apply </a:t>
            </a:r>
            <a:r>
              <a:rPr lang="en-US" sz="1800" u="sng" dirty="0">
                <a:solidFill>
                  <a:srgbClr val="0000FF"/>
                </a:solidFill>
                <a:effectLst/>
                <a:latin typeface="Calibri" panose="020F0502020204030204" pitchFamily="34" charset="0"/>
                <a:ea typeface="Aptos" panose="020B0004020202020204" pitchFamily="34" charset="0"/>
                <a:hlinkClick r:id="rId4"/>
              </a:rPr>
              <a:t>here</a:t>
            </a:r>
            <a:r>
              <a:rPr lang="en-US" sz="1800" dirty="0">
                <a:effectLst/>
                <a:latin typeface="Calibri" panose="020F0502020204030204" pitchFamily="34" charset="0"/>
                <a:ea typeface="Aptos" panose="020B0004020202020204" pitchFamily="34" charset="0"/>
              </a:rPr>
              <a:t>.</a:t>
            </a:r>
            <a:br>
              <a:rPr lang="en-US" sz="1800" dirty="0">
                <a:effectLst/>
                <a:latin typeface="Calibri" panose="020F0502020204030204" pitchFamily="34" charset="0"/>
                <a:ea typeface="Aptos" panose="020B0004020202020204" pitchFamily="34" charset="0"/>
              </a:rPr>
            </a:b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Feel free to reach out, if you have any </a:t>
            </a:r>
            <a:r>
              <a:rPr lang="en-US" sz="1800">
                <a:effectLst/>
                <a:latin typeface="Calibri" panose="020F0502020204030204" pitchFamily="34" charset="0"/>
                <a:ea typeface="Aptos" panose="020B0004020202020204" pitchFamily="34" charset="0"/>
              </a:rPr>
              <a:t>questions.</a:t>
            </a:r>
            <a:endParaRPr lang="en-US" sz="1800" dirty="0">
              <a:effectLst/>
              <a:latin typeface="Calibri" panose="020F0502020204030204" pitchFamily="34" charset="0"/>
              <a:ea typeface="Aptos" panose="020B0004020202020204" pitchFamily="34" charset="0"/>
            </a:endParaRPr>
          </a:p>
          <a:p>
            <a:pPr marL="0" marR="0">
              <a:spcBef>
                <a:spcPts val="0"/>
              </a:spcBef>
              <a:spcAft>
                <a:spcPts val="0"/>
              </a:spcAft>
            </a:pPr>
            <a:r>
              <a:rPr lang="en-US" sz="1800" dirty="0" err="1">
                <a:effectLst/>
                <a:latin typeface="Calibri" panose="020F0502020204030204" pitchFamily="34" charset="0"/>
                <a:ea typeface="Aptos" panose="020B0004020202020204" pitchFamily="34" charset="0"/>
              </a:rPr>
              <a:t>Jyh</a:t>
            </a:r>
            <a:r>
              <a:rPr lang="en-US" sz="1800" dirty="0">
                <a:effectLst/>
                <a:latin typeface="Calibri" panose="020F0502020204030204" pitchFamily="34" charset="0"/>
                <a:ea typeface="Aptos" panose="020B0004020202020204" pitchFamily="34" charset="0"/>
              </a:rPr>
              <a:t>-haw Yeh</a:t>
            </a:r>
          </a:p>
          <a:p>
            <a:pPr marL="0" marR="0">
              <a:spcBef>
                <a:spcPts val="0"/>
              </a:spcBef>
              <a:spcAft>
                <a:spcPts val="0"/>
              </a:spcAft>
            </a:pPr>
            <a:r>
              <a:rPr lang="en-US" sz="1800" dirty="0">
                <a:effectLst/>
                <a:latin typeface="Calibri" panose="020F0502020204030204" pitchFamily="34" charset="0"/>
                <a:ea typeface="Aptos" panose="020B0004020202020204" pitchFamily="34" charset="0"/>
              </a:rPr>
              <a:t>Associate Professor</a:t>
            </a:r>
          </a:p>
          <a:p>
            <a:pPr marL="0" marR="0">
              <a:spcBef>
                <a:spcPts val="0"/>
              </a:spcBef>
              <a:spcAft>
                <a:spcPts val="0"/>
              </a:spcAft>
            </a:pPr>
            <a:r>
              <a:rPr lang="en-US" sz="1800" dirty="0">
                <a:effectLst/>
                <a:latin typeface="Calibri" panose="020F0502020204030204" pitchFamily="34" charset="0"/>
                <a:ea typeface="Aptos" panose="020B0004020202020204" pitchFamily="34" charset="0"/>
              </a:rPr>
              <a:t>Co-director of MS Cybersecurity</a:t>
            </a:r>
          </a:p>
          <a:p>
            <a:pPr marL="0" marR="0">
              <a:spcBef>
                <a:spcPts val="0"/>
              </a:spcBef>
              <a:spcAft>
                <a:spcPts val="0"/>
              </a:spcAft>
            </a:pPr>
            <a:r>
              <a:rPr lang="en-US" sz="1800" dirty="0">
                <a:effectLst/>
                <a:latin typeface="Calibri" panose="020F0502020204030204" pitchFamily="34" charset="0"/>
                <a:ea typeface="Aptos" panose="020B0004020202020204" pitchFamily="34" charset="0"/>
              </a:rPr>
              <a:t>Program Director of </a:t>
            </a:r>
            <a:r>
              <a:rPr lang="en-US" sz="1800" dirty="0" err="1">
                <a:effectLst/>
                <a:latin typeface="Calibri" panose="020F0502020204030204" pitchFamily="34" charset="0"/>
                <a:ea typeface="Aptos" panose="020B0004020202020204" pitchFamily="34" charset="0"/>
              </a:rPr>
              <a:t>GenCyber</a:t>
            </a:r>
            <a:r>
              <a:rPr lang="en-US" sz="1800" dirty="0">
                <a:effectLst/>
                <a:latin typeface="Calibri" panose="020F0502020204030204" pitchFamily="34" charset="0"/>
                <a:ea typeface="Aptos" panose="020B0004020202020204" pitchFamily="34" charset="0"/>
              </a:rPr>
              <a:t> Teacher Camp</a:t>
            </a:r>
          </a:p>
          <a:p>
            <a:pPr marL="0" marR="0">
              <a:spcBef>
                <a:spcPts val="0"/>
              </a:spcBef>
              <a:spcAft>
                <a:spcPts val="0"/>
              </a:spcAft>
            </a:pPr>
            <a:r>
              <a:rPr lang="en-US" sz="1800" dirty="0">
                <a:effectLst/>
                <a:latin typeface="Calibri" panose="020F0502020204030204" pitchFamily="34" charset="0"/>
                <a:ea typeface="Aptos" panose="020B0004020202020204" pitchFamily="34" charset="0"/>
              </a:rPr>
              <a:t>Point of Contact for NACE-C, </a:t>
            </a:r>
            <a:r>
              <a:rPr lang="en-US" sz="1800" dirty="0" err="1">
                <a:effectLst/>
                <a:latin typeface="Calibri" panose="020F0502020204030204" pitchFamily="34" charset="0"/>
                <a:ea typeface="Aptos" panose="020B0004020202020204" pitchFamily="34" charset="0"/>
              </a:rPr>
              <a:t>PoS</a:t>
            </a:r>
            <a:r>
              <a:rPr lang="en-US" sz="1800" dirty="0">
                <a:effectLst/>
                <a:latin typeface="Calibri" panose="020F0502020204030204" pitchFamily="34" charset="0"/>
                <a:ea typeface="Aptos" panose="020B0004020202020204" pitchFamily="34" charset="0"/>
              </a:rPr>
              <a:t> and DoD </a:t>
            </a:r>
            <a:r>
              <a:rPr lang="en-US" sz="1800" dirty="0" err="1">
                <a:effectLst/>
                <a:latin typeface="Calibri" panose="020F0502020204030204" pitchFamily="34" charset="0"/>
                <a:ea typeface="Aptos" panose="020B0004020202020204" pitchFamily="34" charset="0"/>
              </a:rPr>
              <a:t>CySP</a:t>
            </a:r>
            <a:r>
              <a:rPr lang="en-US" sz="1800" dirty="0">
                <a:effectLst/>
                <a:latin typeface="Calibri" panose="020F0502020204030204" pitchFamily="34" charset="0"/>
                <a:ea typeface="Aptos" panose="020B0004020202020204" pitchFamily="34" charset="0"/>
              </a:rPr>
              <a:t> at BSU</a:t>
            </a:r>
          </a:p>
          <a:p>
            <a:pPr marL="0" marR="0">
              <a:spcBef>
                <a:spcPts val="0"/>
              </a:spcBef>
              <a:spcAft>
                <a:spcPts val="0"/>
              </a:spcAft>
            </a:pPr>
            <a:r>
              <a:rPr lang="en-US" sz="1800" dirty="0">
                <a:effectLst/>
                <a:latin typeface="Calibri" panose="020F0502020204030204" pitchFamily="34" charset="0"/>
                <a:ea typeface="Aptos" panose="020B0004020202020204" pitchFamily="34" charset="0"/>
              </a:rPr>
              <a:t>Computer Science, Boise State University</a:t>
            </a:r>
          </a:p>
        </p:txBody>
      </p:sp>
    </p:spTree>
    <p:extLst>
      <p:ext uri="{BB962C8B-B14F-4D97-AF65-F5344CB8AC3E}">
        <p14:creationId xmlns:p14="http://schemas.microsoft.com/office/powerpoint/2010/main" val="395681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3509-15F7-88C6-5C74-E9B8FB912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B59D5-7C95-CA6B-646C-16580A6A88D0}"/>
              </a:ext>
            </a:extLst>
          </p:cNvPr>
          <p:cNvSpPr>
            <a:spLocks noGrp="1"/>
          </p:cNvSpPr>
          <p:nvPr>
            <p:ph type="title"/>
          </p:nvPr>
        </p:nvSpPr>
        <p:spPr>
          <a:xfrm>
            <a:off x="259396" y="519457"/>
            <a:ext cx="3834190" cy="2044633"/>
          </a:xfrm>
        </p:spPr>
        <p:txBody>
          <a:bodyPr>
            <a:normAutofit/>
          </a:bodyPr>
          <a:lstStyle/>
          <a:p>
            <a:r>
              <a:rPr lang="en-US" dirty="0"/>
              <a:t>University Forums</a:t>
            </a:r>
          </a:p>
        </p:txBody>
      </p:sp>
      <p:sp>
        <p:nvSpPr>
          <p:cNvPr id="3" name="Footer Placeholder 2">
            <a:extLst>
              <a:ext uri="{FF2B5EF4-FFF2-40B4-BE49-F238E27FC236}">
                <a16:creationId xmlns:a16="http://schemas.microsoft.com/office/drawing/2014/main" id="{9C88C0F7-513B-32A9-0B9D-44CC4B101CB6}"/>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9B602949-925B-9CAF-1AE8-F22F0E99A0DF}"/>
              </a:ext>
            </a:extLst>
          </p:cNvPr>
          <p:cNvSpPr>
            <a:spLocks noGrp="1"/>
          </p:cNvSpPr>
          <p:nvPr>
            <p:ph type="sldNum" sz="quarter" idx="12"/>
          </p:nvPr>
        </p:nvSpPr>
        <p:spPr/>
        <p:txBody>
          <a:bodyPr>
            <a:normAutofit lnSpcReduction="10000"/>
          </a:bodyPr>
          <a:lstStyle/>
          <a:p>
            <a:fld id="{E668C778-7C06-473C-AEEC-EEA638544F6E}" type="slidenum">
              <a:rPr lang="en-US" smtClean="0"/>
              <a:t>26</a:t>
            </a:fld>
            <a:endParaRPr lang="en-US"/>
          </a:p>
        </p:txBody>
      </p:sp>
      <p:pic>
        <p:nvPicPr>
          <p:cNvPr id="10" name="Picture 9">
            <a:extLst>
              <a:ext uri="{FF2B5EF4-FFF2-40B4-BE49-F238E27FC236}">
                <a16:creationId xmlns:a16="http://schemas.microsoft.com/office/drawing/2014/main" id="{1BFDC802-C7A5-836D-878A-01F87DA8F885}"/>
              </a:ext>
            </a:extLst>
          </p:cNvPr>
          <p:cNvPicPr>
            <a:picLocks noChangeAspect="1"/>
          </p:cNvPicPr>
          <p:nvPr/>
        </p:nvPicPr>
        <p:blipFill>
          <a:blip r:embed="rId3"/>
          <a:stretch>
            <a:fillRect/>
          </a:stretch>
        </p:blipFill>
        <p:spPr>
          <a:xfrm>
            <a:off x="5181589" y="0"/>
            <a:ext cx="5297886" cy="6858000"/>
          </a:xfrm>
          <a:prstGeom prst="rect">
            <a:avLst/>
          </a:prstGeom>
        </p:spPr>
      </p:pic>
    </p:spTree>
    <p:extLst>
      <p:ext uri="{BB962C8B-B14F-4D97-AF65-F5344CB8AC3E}">
        <p14:creationId xmlns:p14="http://schemas.microsoft.com/office/powerpoint/2010/main" val="2886493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259396" y="519458"/>
            <a:ext cx="5937218" cy="474954"/>
          </a:xfrm>
        </p:spPr>
        <p:txBody>
          <a:bodyPr>
            <a:normAutofit fontScale="90000"/>
          </a:bodyPr>
          <a:lstStyle/>
          <a:p>
            <a:r>
              <a:rPr lang="en-US" dirty="0"/>
              <a:t>Department Forums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27</a:t>
            </a:fld>
            <a:endParaRPr lang="en-US"/>
          </a:p>
        </p:txBody>
      </p:sp>
      <p:sp>
        <p:nvSpPr>
          <p:cNvPr id="6" name="TextBox 5">
            <a:extLst>
              <a:ext uri="{FF2B5EF4-FFF2-40B4-BE49-F238E27FC236}">
                <a16:creationId xmlns:a16="http://schemas.microsoft.com/office/drawing/2014/main" id="{4B3C4027-44CC-E0DC-1832-B3430C9F78A2}"/>
              </a:ext>
            </a:extLst>
          </p:cNvPr>
          <p:cNvSpPr txBox="1"/>
          <p:nvPr/>
        </p:nvSpPr>
        <p:spPr>
          <a:xfrm>
            <a:off x="127420" y="1339683"/>
            <a:ext cx="9131990" cy="1508105"/>
          </a:xfrm>
          <a:prstGeom prst="rect">
            <a:avLst/>
          </a:prstGeom>
          <a:noFill/>
        </p:spPr>
        <p:txBody>
          <a:bodyPr wrap="square" rtlCol="0">
            <a:spAutoFit/>
          </a:bodyPr>
          <a:lstStyle/>
          <a:p>
            <a:r>
              <a:rPr lang="en-US" sz="2800" dirty="0">
                <a:latin typeface="Calibri" panose="020F0502020204030204" pitchFamily="34" charset="0"/>
                <a:ea typeface="Calibri" panose="020F0502020204030204" pitchFamily="34" charset="0"/>
              </a:rPr>
              <a:t>	</a:t>
            </a:r>
          </a:p>
          <a:p>
            <a:pPr marL="914400" lvl="1" indent="-457200">
              <a:buFont typeface="Arial" panose="020B0604020202020204" pitchFamily="34" charset="0"/>
              <a:buChar char="•"/>
            </a:pPr>
            <a:endParaRPr lang="en-US" sz="2800" dirty="0">
              <a:latin typeface="Calibri" panose="020F0502020204030204" pitchFamily="34" charset="0"/>
              <a:ea typeface="Calibri" panose="020F0502020204030204" pitchFamily="34" charset="0"/>
            </a:endParaRPr>
          </a:p>
          <a:p>
            <a:r>
              <a:rPr lang="en-US" sz="3600" dirty="0">
                <a:latin typeface="Calibri" panose="020F0502020204030204" pitchFamily="34" charset="0"/>
                <a:ea typeface="Calibri" panose="020F0502020204030204" pitchFamily="34" charset="0"/>
              </a:rPr>
              <a:t>Thursday, April 4</a:t>
            </a:r>
            <a:r>
              <a:rPr lang="en-US" sz="3600" baseline="30000" dirty="0">
                <a:latin typeface="Calibri" panose="020F0502020204030204" pitchFamily="34" charset="0"/>
                <a:ea typeface="Calibri" panose="020F0502020204030204" pitchFamily="34" charset="0"/>
              </a:rPr>
              <a:t>th</a:t>
            </a:r>
            <a:r>
              <a:rPr lang="en-US" sz="3600" dirty="0">
                <a:latin typeface="Calibri" panose="020F0502020204030204" pitchFamily="34" charset="0"/>
                <a:ea typeface="Calibri" panose="020F0502020204030204" pitchFamily="34" charset="0"/>
              </a:rPr>
              <a:t> – Dustin Hill from Disney </a:t>
            </a:r>
          </a:p>
        </p:txBody>
      </p:sp>
    </p:spTree>
    <p:extLst>
      <p:ext uri="{BB962C8B-B14F-4D97-AF65-F5344CB8AC3E}">
        <p14:creationId xmlns:p14="http://schemas.microsoft.com/office/powerpoint/2010/main" val="89659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F4AC4-C5A2-6B4D-FD6E-89EAA6922C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2082C-7F4D-B0A3-8066-D8C24ADFCA5F}"/>
              </a:ext>
            </a:extLst>
          </p:cNvPr>
          <p:cNvSpPr>
            <a:spLocks noGrp="1"/>
          </p:cNvSpPr>
          <p:nvPr>
            <p:ph type="title"/>
          </p:nvPr>
        </p:nvSpPr>
        <p:spPr>
          <a:xfrm>
            <a:off x="259396" y="519458"/>
            <a:ext cx="7692802" cy="474954"/>
          </a:xfrm>
        </p:spPr>
        <p:txBody>
          <a:bodyPr>
            <a:normAutofit fontScale="90000"/>
          </a:bodyPr>
          <a:lstStyle/>
          <a:p>
            <a:r>
              <a:rPr lang="en-US" dirty="0"/>
              <a:t>BYU Idaho Activities - March</a:t>
            </a:r>
          </a:p>
        </p:txBody>
      </p:sp>
      <p:sp>
        <p:nvSpPr>
          <p:cNvPr id="3" name="Footer Placeholder 2">
            <a:extLst>
              <a:ext uri="{FF2B5EF4-FFF2-40B4-BE49-F238E27FC236}">
                <a16:creationId xmlns:a16="http://schemas.microsoft.com/office/drawing/2014/main" id="{951F6022-C5D6-CB29-1768-A40DB97A3551}"/>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BAB8998A-99BC-DE3B-0903-CF8BC97951F1}"/>
              </a:ext>
            </a:extLst>
          </p:cNvPr>
          <p:cNvSpPr>
            <a:spLocks noGrp="1"/>
          </p:cNvSpPr>
          <p:nvPr>
            <p:ph type="sldNum" sz="quarter" idx="12"/>
          </p:nvPr>
        </p:nvSpPr>
        <p:spPr/>
        <p:txBody>
          <a:bodyPr>
            <a:normAutofit lnSpcReduction="10000"/>
          </a:bodyPr>
          <a:lstStyle/>
          <a:p>
            <a:fld id="{E668C778-7C06-473C-AEEC-EEA638544F6E}" type="slidenum">
              <a:rPr lang="en-US" smtClean="0"/>
              <a:t>28</a:t>
            </a:fld>
            <a:endParaRPr lang="en-US"/>
          </a:p>
        </p:txBody>
      </p:sp>
      <p:pic>
        <p:nvPicPr>
          <p:cNvPr id="7" name="Picture 6">
            <a:extLst>
              <a:ext uri="{FF2B5EF4-FFF2-40B4-BE49-F238E27FC236}">
                <a16:creationId xmlns:a16="http://schemas.microsoft.com/office/drawing/2014/main" id="{B687022D-AE93-219B-53B7-6EBAA134DEDA}"/>
              </a:ext>
            </a:extLst>
          </p:cNvPr>
          <p:cNvPicPr>
            <a:picLocks noChangeAspect="1"/>
          </p:cNvPicPr>
          <p:nvPr/>
        </p:nvPicPr>
        <p:blipFill>
          <a:blip r:embed="rId3"/>
          <a:stretch>
            <a:fillRect/>
          </a:stretch>
        </p:blipFill>
        <p:spPr>
          <a:xfrm>
            <a:off x="259396" y="1323975"/>
            <a:ext cx="10562988" cy="4848225"/>
          </a:xfrm>
          <a:prstGeom prst="rect">
            <a:avLst/>
          </a:prstGeom>
        </p:spPr>
      </p:pic>
    </p:spTree>
    <p:extLst>
      <p:ext uri="{BB962C8B-B14F-4D97-AF65-F5344CB8AC3E}">
        <p14:creationId xmlns:p14="http://schemas.microsoft.com/office/powerpoint/2010/main" val="1501745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5CD0B-150C-2509-CD77-411ECC7E03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9DAB75-85B9-E7BB-BAE2-8356A9667A4A}"/>
              </a:ext>
            </a:extLst>
          </p:cNvPr>
          <p:cNvSpPr>
            <a:spLocks noGrp="1"/>
          </p:cNvSpPr>
          <p:nvPr>
            <p:ph type="title"/>
          </p:nvPr>
        </p:nvSpPr>
        <p:spPr>
          <a:xfrm>
            <a:off x="259396" y="519458"/>
            <a:ext cx="3351070" cy="1167940"/>
          </a:xfrm>
        </p:spPr>
        <p:txBody>
          <a:bodyPr>
            <a:normAutofit fontScale="90000"/>
          </a:bodyPr>
          <a:lstStyle/>
          <a:p>
            <a:r>
              <a:rPr lang="en-US" dirty="0"/>
              <a:t>BYU Idaho Activities - March</a:t>
            </a:r>
          </a:p>
        </p:txBody>
      </p:sp>
      <p:sp>
        <p:nvSpPr>
          <p:cNvPr id="3" name="Footer Placeholder 2">
            <a:extLst>
              <a:ext uri="{FF2B5EF4-FFF2-40B4-BE49-F238E27FC236}">
                <a16:creationId xmlns:a16="http://schemas.microsoft.com/office/drawing/2014/main" id="{2B230D65-6DEF-0C38-F0BA-DBBAC25E6EB0}"/>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492B4D34-2133-8E3C-7D64-AAFFACD2C2B4}"/>
              </a:ext>
            </a:extLst>
          </p:cNvPr>
          <p:cNvSpPr>
            <a:spLocks noGrp="1"/>
          </p:cNvSpPr>
          <p:nvPr>
            <p:ph type="sldNum" sz="quarter" idx="12"/>
          </p:nvPr>
        </p:nvSpPr>
        <p:spPr/>
        <p:txBody>
          <a:bodyPr>
            <a:normAutofit lnSpcReduction="10000"/>
          </a:bodyPr>
          <a:lstStyle/>
          <a:p>
            <a:fld id="{E668C778-7C06-473C-AEEC-EEA638544F6E}" type="slidenum">
              <a:rPr lang="en-US" smtClean="0"/>
              <a:t>29</a:t>
            </a:fld>
            <a:endParaRPr lang="en-US"/>
          </a:p>
        </p:txBody>
      </p:sp>
      <p:pic>
        <p:nvPicPr>
          <p:cNvPr id="7" name="Picture 6">
            <a:extLst>
              <a:ext uri="{FF2B5EF4-FFF2-40B4-BE49-F238E27FC236}">
                <a16:creationId xmlns:a16="http://schemas.microsoft.com/office/drawing/2014/main" id="{FD89571B-68AE-9DD1-089F-EDF97F4D44E9}"/>
              </a:ext>
            </a:extLst>
          </p:cNvPr>
          <p:cNvPicPr>
            <a:picLocks noChangeAspect="1"/>
          </p:cNvPicPr>
          <p:nvPr/>
        </p:nvPicPr>
        <p:blipFill>
          <a:blip r:embed="rId3"/>
          <a:stretch>
            <a:fillRect/>
          </a:stretch>
        </p:blipFill>
        <p:spPr>
          <a:xfrm>
            <a:off x="3610466" y="0"/>
            <a:ext cx="6506699" cy="6858000"/>
          </a:xfrm>
          <a:prstGeom prst="rect">
            <a:avLst/>
          </a:prstGeom>
        </p:spPr>
      </p:pic>
    </p:spTree>
    <p:extLst>
      <p:ext uri="{BB962C8B-B14F-4D97-AF65-F5344CB8AC3E}">
        <p14:creationId xmlns:p14="http://schemas.microsoft.com/office/powerpoint/2010/main" val="3700185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205EC4-D5ED-43A6-8E75-678E55C56311}"/>
              </a:ext>
            </a:extLst>
          </p:cNvPr>
          <p:cNvPicPr>
            <a:picLocks noChangeAspect="1"/>
          </p:cNvPicPr>
          <p:nvPr/>
        </p:nvPicPr>
        <p:blipFill rotWithShape="1">
          <a:blip r:embed="rId2">
            <a:alphaModFix amt="40000"/>
          </a:blip>
          <a:srcRect t="9227" b="53227"/>
          <a:stretch/>
        </p:blipFill>
        <p:spPr>
          <a:xfrm>
            <a:off x="20" y="-2"/>
            <a:ext cx="12191980" cy="6858000"/>
          </a:xfrm>
          <a:prstGeom prst="rect">
            <a:avLst/>
          </a:prstGeom>
        </p:spPr>
      </p:pic>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Opening Prayer</a:t>
            </a:r>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1"/>
                </a:solidFill>
                <a:latin typeface="+mn-lt"/>
                <a:ea typeface="+mn-ea"/>
                <a:cs typeface="+mn-cs"/>
              </a:rPr>
              <a:t>BYU-Idaho, CSEE Department, Fall 2022</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tx1"/>
                </a:solidFill>
              </a:rPr>
              <a:pPr defTabSz="914400">
                <a:lnSpc>
                  <a:spcPct val="90000"/>
                </a:lnSpc>
                <a:spcAft>
                  <a:spcPts val="600"/>
                </a:spcAft>
              </a:pPr>
              <a:t>3</a:t>
            </a:fld>
            <a:endParaRPr lang="en-US">
              <a:solidFill>
                <a:schemeClr val="tx1"/>
              </a:solidFill>
            </a:endParaRPr>
          </a:p>
        </p:txBody>
      </p:sp>
    </p:spTree>
    <p:extLst>
      <p:ext uri="{BB962C8B-B14F-4D97-AF65-F5344CB8AC3E}">
        <p14:creationId xmlns:p14="http://schemas.microsoft.com/office/powerpoint/2010/main" val="188775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187D4-6888-65BE-8A24-C1F288745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63D68D-3CC9-1260-FFD1-9912D23BC819}"/>
              </a:ext>
            </a:extLst>
          </p:cNvPr>
          <p:cNvSpPr>
            <a:spLocks noGrp="1"/>
          </p:cNvSpPr>
          <p:nvPr>
            <p:ph type="title"/>
          </p:nvPr>
        </p:nvSpPr>
        <p:spPr>
          <a:xfrm>
            <a:off x="259396" y="519457"/>
            <a:ext cx="3351070" cy="1918941"/>
          </a:xfrm>
        </p:spPr>
        <p:txBody>
          <a:bodyPr>
            <a:normAutofit/>
          </a:bodyPr>
          <a:lstStyle/>
          <a:p>
            <a:r>
              <a:rPr lang="en-US" dirty="0"/>
              <a:t>BYU Idaho Activities - March</a:t>
            </a:r>
          </a:p>
        </p:txBody>
      </p:sp>
      <p:sp>
        <p:nvSpPr>
          <p:cNvPr id="3" name="Footer Placeholder 2">
            <a:extLst>
              <a:ext uri="{FF2B5EF4-FFF2-40B4-BE49-F238E27FC236}">
                <a16:creationId xmlns:a16="http://schemas.microsoft.com/office/drawing/2014/main" id="{8D282D51-2238-55ED-F9BD-1524AE768EAA}"/>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EA3B393D-44F0-2CC9-FF43-CDA22362FEB8}"/>
              </a:ext>
            </a:extLst>
          </p:cNvPr>
          <p:cNvSpPr>
            <a:spLocks noGrp="1"/>
          </p:cNvSpPr>
          <p:nvPr>
            <p:ph type="sldNum" sz="quarter" idx="12"/>
          </p:nvPr>
        </p:nvSpPr>
        <p:spPr/>
        <p:txBody>
          <a:bodyPr>
            <a:normAutofit lnSpcReduction="10000"/>
          </a:bodyPr>
          <a:lstStyle/>
          <a:p>
            <a:fld id="{E668C778-7C06-473C-AEEC-EEA638544F6E}" type="slidenum">
              <a:rPr lang="en-US" smtClean="0"/>
              <a:t>30</a:t>
            </a:fld>
            <a:endParaRPr lang="en-US"/>
          </a:p>
        </p:txBody>
      </p:sp>
      <p:pic>
        <p:nvPicPr>
          <p:cNvPr id="7" name="Picture 6">
            <a:extLst>
              <a:ext uri="{FF2B5EF4-FFF2-40B4-BE49-F238E27FC236}">
                <a16:creationId xmlns:a16="http://schemas.microsoft.com/office/drawing/2014/main" id="{12218F4F-FF36-8026-F235-8B3126B4B8A5}"/>
              </a:ext>
            </a:extLst>
          </p:cNvPr>
          <p:cNvPicPr>
            <a:picLocks noChangeAspect="1"/>
          </p:cNvPicPr>
          <p:nvPr/>
        </p:nvPicPr>
        <p:blipFill>
          <a:blip r:embed="rId3"/>
          <a:stretch>
            <a:fillRect/>
          </a:stretch>
        </p:blipFill>
        <p:spPr>
          <a:xfrm>
            <a:off x="3086093" y="0"/>
            <a:ext cx="8588354" cy="6858000"/>
          </a:xfrm>
          <a:prstGeom prst="rect">
            <a:avLst/>
          </a:prstGeom>
        </p:spPr>
      </p:pic>
    </p:spTree>
    <p:extLst>
      <p:ext uri="{BB962C8B-B14F-4D97-AF65-F5344CB8AC3E}">
        <p14:creationId xmlns:p14="http://schemas.microsoft.com/office/powerpoint/2010/main" val="1673600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6652720" y="1084690"/>
            <a:ext cx="4792624" cy="576845"/>
          </a:xfrm>
        </p:spPr>
        <p:txBody>
          <a:bodyPr>
            <a:normAutofit fontScale="90000"/>
          </a:bodyPr>
          <a:lstStyle/>
          <a:p>
            <a:r>
              <a:rPr lang="en-US" dirty="0"/>
              <a:t>University Help Resources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31</a:t>
            </a:fld>
            <a:endParaRPr lang="en-US"/>
          </a:p>
        </p:txBody>
      </p:sp>
      <p:sp>
        <p:nvSpPr>
          <p:cNvPr id="4" name="TextBox 3">
            <a:extLst>
              <a:ext uri="{FF2B5EF4-FFF2-40B4-BE49-F238E27FC236}">
                <a16:creationId xmlns:a16="http://schemas.microsoft.com/office/drawing/2014/main" id="{D13AA6B1-B32E-8A70-2B72-ED8D54DDAFED}"/>
              </a:ext>
            </a:extLst>
          </p:cNvPr>
          <p:cNvSpPr txBox="1"/>
          <p:nvPr/>
        </p:nvSpPr>
        <p:spPr>
          <a:xfrm>
            <a:off x="1261872" y="2026157"/>
            <a:ext cx="969264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4B3C4027-44CC-E0DC-1832-B3430C9F78A2}"/>
              </a:ext>
            </a:extLst>
          </p:cNvPr>
          <p:cNvSpPr txBox="1"/>
          <p:nvPr/>
        </p:nvSpPr>
        <p:spPr>
          <a:xfrm>
            <a:off x="487805" y="0"/>
            <a:ext cx="9439079" cy="6740307"/>
          </a:xfrm>
          <a:prstGeom prst="rect">
            <a:avLst/>
          </a:prstGeom>
          <a:noFill/>
        </p:spPr>
        <p:txBody>
          <a:bodyPr wrap="square" rtlCol="0">
            <a:spAutoFit/>
          </a:bodyPr>
          <a:lstStyle/>
          <a:p>
            <a:pPr marL="742950" lvl="1" indent="-285750">
              <a:buFont typeface="Arial" panose="020B0604020202020204" pitchFamily="34" charset="0"/>
              <a:buChar char="•"/>
            </a:pPr>
            <a:r>
              <a:rPr lang="en-US" dirty="0">
                <a:hlinkClick r:id="rId3"/>
              </a:rPr>
              <a:t>Dean of Students Office (byui.edu)</a:t>
            </a:r>
            <a:endParaRPr lang="en-US" dirty="0"/>
          </a:p>
          <a:p>
            <a:pPr marL="1200150" lvl="2" indent="-285750">
              <a:buFont typeface="Arial" panose="020B0604020202020204" pitchFamily="34" charset="0"/>
              <a:buChar char="•"/>
            </a:pPr>
            <a:r>
              <a:rPr lang="en-US" dirty="0"/>
              <a:t>Kimball 290</a:t>
            </a:r>
          </a:p>
          <a:p>
            <a:pPr marL="1200150" lvl="2" indent="-285750">
              <a:buFont typeface="Arial" panose="020B0604020202020204" pitchFamily="34" charset="0"/>
              <a:buChar char="•"/>
            </a:pPr>
            <a:r>
              <a:rPr lang="en-US" dirty="0"/>
              <a:t>208-496-9200</a:t>
            </a:r>
            <a:endParaRPr lang="en-US" dirty="0">
              <a:hlinkClick r:id="" action="ppaction://noaction"/>
            </a:endParaRPr>
          </a:p>
          <a:p>
            <a:pPr marL="742950" lvl="1" indent="-285750">
              <a:buFont typeface="Arial" panose="020B0604020202020204" pitchFamily="34" charset="0"/>
              <a:buChar char="•"/>
            </a:pPr>
            <a:r>
              <a:rPr lang="en-US" dirty="0">
                <a:hlinkClick r:id="" action="ppaction://noaction"/>
              </a:rPr>
              <a:t>BYU-Idaho Counseling Center (byui.edu)</a:t>
            </a:r>
            <a:endParaRPr lang="en-US" dirty="0"/>
          </a:p>
          <a:p>
            <a:pPr marL="1200150" lvl="2" indent="-285750">
              <a:buFont typeface="Arial" panose="020B0604020202020204" pitchFamily="34" charset="0"/>
              <a:buChar char="•"/>
            </a:pPr>
            <a:r>
              <a:rPr lang="en-US" dirty="0"/>
              <a:t>Student Health Center</a:t>
            </a:r>
          </a:p>
          <a:p>
            <a:pPr marL="1200150" lvl="2" indent="-285750">
              <a:buFont typeface="Arial" panose="020B0604020202020204" pitchFamily="34" charset="0"/>
              <a:buChar char="•"/>
            </a:pPr>
            <a:r>
              <a:rPr lang="en-US" dirty="0"/>
              <a:t>208-496-9370</a:t>
            </a:r>
          </a:p>
          <a:p>
            <a:pPr marL="1200150" lvl="2" indent="-285750">
              <a:buFont typeface="Arial" panose="020B0604020202020204" pitchFamily="34" charset="0"/>
              <a:buChar char="•"/>
            </a:pPr>
            <a:r>
              <a:rPr lang="en-US" dirty="0"/>
              <a:t>After hours – 24/7: 208-496-HELP(4357)</a:t>
            </a:r>
          </a:p>
          <a:p>
            <a:pPr marL="742950" lvl="1" indent="-285750">
              <a:buFont typeface="Arial" panose="020B0604020202020204" pitchFamily="34" charset="0"/>
              <a:buChar char="•"/>
            </a:pPr>
            <a:r>
              <a:rPr lang="en-US" dirty="0">
                <a:hlinkClick r:id="rId4"/>
              </a:rPr>
              <a:t>BYU-Idaho Wellness Center (byui.edu)</a:t>
            </a:r>
            <a:endParaRPr lang="en-US" dirty="0"/>
          </a:p>
          <a:p>
            <a:pPr marL="1200150" lvl="2" indent="-285750">
              <a:buFont typeface="Arial" panose="020B0604020202020204" pitchFamily="34" charset="0"/>
              <a:buChar char="•"/>
            </a:pPr>
            <a:r>
              <a:rPr lang="en-US" dirty="0"/>
              <a:t>174 Hart building</a:t>
            </a:r>
          </a:p>
          <a:p>
            <a:pPr marL="1200150" lvl="2" indent="-285750">
              <a:buFont typeface="Arial" panose="020B0604020202020204" pitchFamily="34" charset="0"/>
              <a:buChar char="•"/>
            </a:pPr>
            <a:r>
              <a:rPr lang="en-US" dirty="0"/>
              <a:t>208-496-7491</a:t>
            </a:r>
          </a:p>
          <a:p>
            <a:pPr marL="742950" lvl="1" indent="-285750">
              <a:buFont typeface="Arial" panose="020B0604020202020204" pitchFamily="34" charset="0"/>
              <a:buChar char="•"/>
            </a:pPr>
            <a:r>
              <a:rPr lang="en-US" dirty="0">
                <a:hlinkClick r:id="rId5"/>
              </a:rPr>
              <a:t>Welcome to the BYU-Idaho Tutoring Center (byui.edu)</a:t>
            </a:r>
            <a:endParaRPr lang="en-US" dirty="0"/>
          </a:p>
          <a:p>
            <a:pPr marL="1200150" lvl="2" indent="-285750">
              <a:buFont typeface="Arial" panose="020B0604020202020204" pitchFamily="34" charset="0"/>
              <a:buChar char="•"/>
            </a:pPr>
            <a:r>
              <a:rPr lang="en-US" dirty="0"/>
              <a:t>2</a:t>
            </a:r>
            <a:r>
              <a:rPr lang="en-US" baseline="30000" dirty="0"/>
              <a:t>nd</a:t>
            </a:r>
            <a:r>
              <a:rPr lang="en-US" dirty="0"/>
              <a:t> floor of the library</a:t>
            </a:r>
          </a:p>
          <a:p>
            <a:pPr marL="1200150" lvl="2" indent="-285750">
              <a:buFont typeface="Arial" panose="020B0604020202020204" pitchFamily="34" charset="0"/>
              <a:buChar char="•"/>
            </a:pPr>
            <a:r>
              <a:rPr lang="en-US" dirty="0"/>
              <a:t>208-496-4270</a:t>
            </a:r>
          </a:p>
          <a:p>
            <a:pPr marL="742950" lvl="1" indent="-285750">
              <a:buFont typeface="Arial" panose="020B0604020202020204" pitchFamily="34" charset="0"/>
              <a:buChar char="•"/>
            </a:pPr>
            <a:r>
              <a:rPr lang="en-US" dirty="0">
                <a:hlinkClick r:id="rId6"/>
              </a:rPr>
              <a:t>Therapy Assistance Online (TAO): BYU-Idaho Counseling Center (byui.edu)</a:t>
            </a:r>
            <a:endParaRPr lang="en-US" dirty="0"/>
          </a:p>
          <a:p>
            <a:pPr marL="1200150" lvl="2" indent="-285750">
              <a:buFont typeface="Arial" panose="020B0604020202020204" pitchFamily="34" charset="0"/>
              <a:buChar char="•"/>
            </a:pPr>
            <a:r>
              <a:rPr lang="en-US" dirty="0"/>
              <a:t>Online software to help</a:t>
            </a:r>
          </a:p>
          <a:p>
            <a:pPr marL="742950" lvl="1" indent="-285750">
              <a:buFont typeface="Arial" panose="020B0604020202020204" pitchFamily="34" charset="0"/>
              <a:buChar char="•"/>
            </a:pPr>
            <a:r>
              <a:rPr lang="en-US" dirty="0">
                <a:hlinkClick r:id="rId7"/>
              </a:rPr>
              <a:t>BYU-Idaho Student Health Center (byui.edu)</a:t>
            </a:r>
            <a:endParaRPr lang="en-US" dirty="0"/>
          </a:p>
          <a:p>
            <a:pPr marL="1200150" lvl="2" indent="-285750">
              <a:buFont typeface="Arial" panose="020B0604020202020204" pitchFamily="34" charset="0"/>
              <a:buChar char="•"/>
            </a:pPr>
            <a:r>
              <a:rPr lang="en-US" dirty="0"/>
              <a:t>Health care and Pharmacy</a:t>
            </a:r>
          </a:p>
          <a:p>
            <a:pPr marL="1200150" lvl="2" indent="-285750">
              <a:buFont typeface="Arial" panose="020B0604020202020204" pitchFamily="34" charset="0"/>
              <a:buChar char="•"/>
            </a:pPr>
            <a:r>
              <a:rPr lang="en-US" dirty="0"/>
              <a:t>208-496-9330</a:t>
            </a:r>
          </a:p>
          <a:p>
            <a:pPr marL="742950" lvl="1" indent="-285750">
              <a:buFont typeface="Arial" panose="020B0604020202020204" pitchFamily="34" charset="0"/>
              <a:buChar char="•"/>
            </a:pPr>
            <a:r>
              <a:rPr lang="en-US" dirty="0">
                <a:hlinkClick r:id="rId8"/>
              </a:rPr>
              <a:t>Autism Mentoring Program: BYU-Idaho Counseling Center (byui.edu)</a:t>
            </a:r>
            <a:endParaRPr lang="en-US" dirty="0"/>
          </a:p>
          <a:p>
            <a:pPr marL="742950" lvl="1" indent="-285750">
              <a:buFont typeface="Arial" panose="020B0604020202020204" pitchFamily="34" charset="0"/>
              <a:buChar char="•"/>
            </a:pPr>
            <a:r>
              <a:rPr lang="en-US" dirty="0">
                <a:hlinkClick r:id="rId9"/>
              </a:rPr>
              <a:t>Peer Mentoring (byui.edu)</a:t>
            </a:r>
            <a:endParaRPr lang="en-US" dirty="0"/>
          </a:p>
          <a:p>
            <a:pPr marL="1200150" lvl="2" indent="-285750">
              <a:buFont typeface="Arial" panose="020B0604020202020204" pitchFamily="34" charset="0"/>
              <a:buChar char="•"/>
            </a:pPr>
            <a:r>
              <a:rPr lang="en-US" dirty="0"/>
              <a:t>208-496-1441</a:t>
            </a:r>
          </a:p>
          <a:p>
            <a:pPr marL="742950" lvl="1" indent="-285750">
              <a:buFont typeface="Arial" panose="020B0604020202020204" pitchFamily="34" charset="0"/>
              <a:buChar char="•"/>
            </a:pPr>
            <a:r>
              <a:rPr lang="en-US" dirty="0"/>
              <a:t>Many groups and workshops (contact counseling center)</a:t>
            </a:r>
          </a:p>
          <a:p>
            <a:pPr marL="742950" lvl="1" indent="-285750">
              <a:buFont typeface="Arial" panose="020B0604020202020204" pitchFamily="34" charset="0"/>
              <a:buChar char="•"/>
            </a:pPr>
            <a:r>
              <a:rPr lang="en-US" dirty="0">
                <a:hlinkClick r:id="rId10"/>
              </a:rPr>
              <a:t>THRIVE: 6 Week Anxiety and Depression Program - BYU Idaho Campus Recreation and Wellness Center Portal</a:t>
            </a:r>
            <a:endParaRPr lang="en-US" dirty="0"/>
          </a:p>
        </p:txBody>
      </p:sp>
    </p:spTree>
    <p:extLst>
      <p:ext uri="{BB962C8B-B14F-4D97-AF65-F5344CB8AC3E}">
        <p14:creationId xmlns:p14="http://schemas.microsoft.com/office/powerpoint/2010/main" val="3601838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6388784" y="1367109"/>
            <a:ext cx="4065269" cy="576845"/>
          </a:xfrm>
        </p:spPr>
        <p:txBody>
          <a:bodyPr>
            <a:normAutofit fontScale="90000"/>
          </a:bodyPr>
          <a:lstStyle/>
          <a:p>
            <a:r>
              <a:rPr lang="en-US" dirty="0"/>
              <a:t>University Help Resources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32</a:t>
            </a:fld>
            <a:endParaRPr lang="en-US"/>
          </a:p>
        </p:txBody>
      </p:sp>
      <p:sp>
        <p:nvSpPr>
          <p:cNvPr id="4" name="TextBox 3">
            <a:extLst>
              <a:ext uri="{FF2B5EF4-FFF2-40B4-BE49-F238E27FC236}">
                <a16:creationId xmlns:a16="http://schemas.microsoft.com/office/drawing/2014/main" id="{D13AA6B1-B32E-8A70-2B72-ED8D54DDAFED}"/>
              </a:ext>
            </a:extLst>
          </p:cNvPr>
          <p:cNvSpPr txBox="1"/>
          <p:nvPr/>
        </p:nvSpPr>
        <p:spPr>
          <a:xfrm>
            <a:off x="1261872" y="2026157"/>
            <a:ext cx="969264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4B3C4027-44CC-E0DC-1832-B3430C9F78A2}"/>
              </a:ext>
            </a:extLst>
          </p:cNvPr>
          <p:cNvSpPr txBox="1"/>
          <p:nvPr/>
        </p:nvSpPr>
        <p:spPr>
          <a:xfrm>
            <a:off x="628481" y="-36213"/>
            <a:ext cx="9439079" cy="6463308"/>
          </a:xfrm>
          <a:prstGeom prst="rect">
            <a:avLst/>
          </a:prstGeom>
          <a:noFill/>
        </p:spPr>
        <p:txBody>
          <a:bodyPr wrap="square" rtlCol="0">
            <a:spAutoFit/>
          </a:bodyPr>
          <a:lstStyle/>
          <a:p>
            <a:pPr marL="742950" lvl="1" indent="-285750">
              <a:buFont typeface="Arial" panose="020B0604020202020204" pitchFamily="34" charset="0"/>
              <a:buChar char="•"/>
            </a:pPr>
            <a:r>
              <a:rPr lang="en-US" dirty="0"/>
              <a:t>Student Services</a:t>
            </a:r>
          </a:p>
          <a:p>
            <a:pPr marL="1200150" lvl="2" indent="-285750">
              <a:buFont typeface="Arial" panose="020B0604020202020204" pitchFamily="34" charset="0"/>
              <a:buChar char="•"/>
            </a:pPr>
            <a:r>
              <a:rPr lang="en-US" dirty="0">
                <a:hlinkClick r:id="rId3"/>
              </a:rPr>
              <a:t>Student Services (byui.edu)</a:t>
            </a:r>
            <a:endParaRPr lang="en-US" dirty="0"/>
          </a:p>
          <a:p>
            <a:pPr marL="742950" lvl="1" indent="-285750">
              <a:buFont typeface="Arial" panose="020B0604020202020204" pitchFamily="34" charset="0"/>
              <a:buChar char="•"/>
            </a:pPr>
            <a:r>
              <a:rPr lang="en-US" dirty="0"/>
              <a:t>Career services</a:t>
            </a:r>
          </a:p>
          <a:p>
            <a:pPr marL="1200150" lvl="2" indent="-285750">
              <a:buFont typeface="Arial" panose="020B0604020202020204" pitchFamily="34" charset="0"/>
              <a:buChar char="•"/>
            </a:pPr>
            <a:r>
              <a:rPr lang="en-US" dirty="0">
                <a:hlinkClick r:id="rId4"/>
              </a:rPr>
              <a:t>Career Center (byui.edu)</a:t>
            </a:r>
            <a:endParaRPr lang="en-US" dirty="0"/>
          </a:p>
          <a:p>
            <a:pPr marL="1200150" lvl="2" indent="-285750">
              <a:buFont typeface="Arial" panose="020B0604020202020204" pitchFamily="34" charset="0"/>
              <a:buChar char="•"/>
            </a:pPr>
            <a:r>
              <a:rPr lang="en-US" dirty="0"/>
              <a:t>208-496-9801</a:t>
            </a:r>
          </a:p>
          <a:p>
            <a:pPr marL="1200150" lvl="2" indent="-285750">
              <a:buFont typeface="Arial" panose="020B0604020202020204" pitchFamily="34" charset="0"/>
              <a:buChar char="•"/>
            </a:pPr>
            <a:r>
              <a:rPr lang="en-US" dirty="0"/>
              <a:t>MC 200</a:t>
            </a:r>
          </a:p>
          <a:p>
            <a:pPr marL="742950" lvl="1" indent="-285750">
              <a:buFont typeface="Arial" panose="020B0604020202020204" pitchFamily="34" charset="0"/>
              <a:buChar char="•"/>
            </a:pPr>
            <a:r>
              <a:rPr lang="en-US" dirty="0"/>
              <a:t>Alumni Service</a:t>
            </a:r>
          </a:p>
          <a:p>
            <a:pPr marL="1200150" lvl="2" indent="-285750">
              <a:buFont typeface="Arial" panose="020B0604020202020204" pitchFamily="34" charset="0"/>
              <a:buChar char="•"/>
            </a:pPr>
            <a:r>
              <a:rPr lang="en-US" dirty="0">
                <a:hlinkClick r:id="rId5"/>
              </a:rPr>
              <a:t>Alumni Association | Graduation Office | BYU-Idaho (byui.edu)</a:t>
            </a:r>
            <a:endParaRPr lang="en-US" dirty="0"/>
          </a:p>
          <a:p>
            <a:pPr marL="1200150" lvl="2" indent="-285750">
              <a:buFont typeface="Arial" panose="020B0604020202020204" pitchFamily="34" charset="0"/>
              <a:buChar char="•"/>
            </a:pPr>
            <a:r>
              <a:rPr lang="en-US" dirty="0"/>
              <a:t>208-496-3300</a:t>
            </a:r>
          </a:p>
          <a:p>
            <a:pPr marL="1200150" lvl="2" indent="-285750">
              <a:buFont typeface="Arial" panose="020B0604020202020204" pitchFamily="34" charset="0"/>
              <a:buChar char="•"/>
            </a:pPr>
            <a:r>
              <a:rPr lang="en-US" dirty="0"/>
              <a:t>MC 175</a:t>
            </a:r>
          </a:p>
          <a:p>
            <a:pPr marL="742950" lvl="1" indent="-285750">
              <a:buFont typeface="Arial" panose="020B0604020202020204" pitchFamily="34" charset="0"/>
              <a:buChar char="•"/>
            </a:pPr>
            <a:r>
              <a:rPr lang="en-US" dirty="0"/>
              <a:t>Presentation Practice Center:</a:t>
            </a:r>
          </a:p>
          <a:p>
            <a:pPr marL="1200150" lvl="2" indent="-285750">
              <a:buFont typeface="Arial" panose="020B0604020202020204" pitchFamily="34" charset="0"/>
              <a:buChar char="•"/>
            </a:pPr>
            <a:r>
              <a:rPr lang="en-US" dirty="0">
                <a:hlinkClick r:id="rId6"/>
              </a:rPr>
              <a:t>Presentation Practice Center | Improve Your Public Speaking | BYU-Idaho (byui.edu)</a:t>
            </a:r>
            <a:endParaRPr lang="en-US" dirty="0"/>
          </a:p>
          <a:p>
            <a:pPr marL="1200150" lvl="2" indent="-285750">
              <a:buFont typeface="Arial" panose="020B0604020202020204" pitchFamily="34" charset="0"/>
              <a:buChar char="•"/>
            </a:pPr>
            <a:r>
              <a:rPr lang="en-US" dirty="0"/>
              <a:t>208-496-3719</a:t>
            </a:r>
          </a:p>
          <a:p>
            <a:pPr marL="1200150" lvl="2" indent="-285750">
              <a:buFont typeface="Arial" panose="020B0604020202020204" pitchFamily="34" charset="0"/>
              <a:buChar char="•"/>
            </a:pPr>
            <a:r>
              <a:rPr lang="en-US" dirty="0">
                <a:hlinkClick r:id="rId7"/>
              </a:rPr>
              <a:t>presentationpractice@byui.edu</a:t>
            </a:r>
            <a:endParaRPr lang="en-US" dirty="0"/>
          </a:p>
          <a:p>
            <a:pPr marL="742950" lvl="1" indent="-285750">
              <a:buFont typeface="Arial" panose="020B0604020202020204" pitchFamily="34" charset="0"/>
              <a:buChar char="•"/>
            </a:pPr>
            <a:r>
              <a:rPr lang="en-US" dirty="0"/>
              <a:t>IT</a:t>
            </a:r>
          </a:p>
          <a:p>
            <a:pPr marL="1200150" lvl="2" indent="-285750">
              <a:buFont typeface="Arial" panose="020B0604020202020204" pitchFamily="34" charset="0"/>
              <a:buChar char="•"/>
            </a:pPr>
            <a:r>
              <a:rPr lang="en-US" dirty="0">
                <a:hlinkClick r:id="rId8"/>
              </a:rPr>
              <a:t>IT Services Home (byui.edu)</a:t>
            </a:r>
            <a:endParaRPr lang="en-US" dirty="0"/>
          </a:p>
          <a:p>
            <a:pPr marL="1200150" lvl="2" indent="-285750">
              <a:buFont typeface="Arial" panose="020B0604020202020204" pitchFamily="34" charset="0"/>
              <a:buChar char="•"/>
            </a:pPr>
            <a:r>
              <a:rPr lang="en-US" dirty="0"/>
              <a:t>208-496-1411</a:t>
            </a:r>
          </a:p>
          <a:p>
            <a:pPr marL="742950" lvl="1" indent="-285750">
              <a:buFont typeface="Arial" panose="020B0604020202020204" pitchFamily="34" charset="0"/>
              <a:buChar char="•"/>
            </a:pPr>
            <a:r>
              <a:rPr lang="en-US" dirty="0">
                <a:latin typeface="Arial" panose="020B0604020202020204" pitchFamily="34" charset="0"/>
                <a:ea typeface="Calibri" panose="020F0502020204030204" pitchFamily="34" charset="0"/>
              </a:rPr>
              <a:t>Academic Advisor:</a:t>
            </a:r>
          </a:p>
          <a:p>
            <a:pPr marL="1200150" lvl="2"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Email: </a:t>
            </a:r>
            <a:r>
              <a:rPr lang="en-US" u="sng" dirty="0">
                <a:solidFill>
                  <a:srgbClr val="0563C1"/>
                </a:solidFill>
                <a:latin typeface="Times New Roman" panose="02020603050405020304" pitchFamily="18" charset="0"/>
                <a:ea typeface="Calibri" panose="020F0502020204030204" pitchFamily="34" charset="0"/>
                <a:hlinkClick r:id="rId9"/>
              </a:rPr>
              <a:t>CPSEadvising@byui.edu</a:t>
            </a:r>
            <a:endParaRPr lang="en-US" dirty="0">
              <a:latin typeface="Calibri" panose="020F0502020204030204" pitchFamily="34" charset="0"/>
              <a:ea typeface="Calibri" panose="020F0502020204030204" pitchFamily="34" charset="0"/>
            </a:endParaRPr>
          </a:p>
          <a:p>
            <a:pPr marL="1200150" lvl="2"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208-496-9800</a:t>
            </a:r>
            <a:endParaRPr lang="en-US" dirty="0">
              <a:latin typeface="Calibri" panose="020F0502020204030204" pitchFamily="34" charset="0"/>
              <a:ea typeface="Calibri" panose="020F0502020204030204" pitchFamily="34" charset="0"/>
            </a:endParaRPr>
          </a:p>
          <a:p>
            <a:pPr marL="1200150" lvl="2" indent="-285750">
              <a:buFont typeface="Arial" panose="020B0604020202020204" pitchFamily="34" charset="0"/>
              <a:buChar char="•"/>
            </a:pPr>
            <a:r>
              <a:rPr lang="en-US" u="sng" dirty="0">
                <a:solidFill>
                  <a:srgbClr val="0563C1"/>
                </a:solidFill>
                <a:latin typeface="Times New Roman" panose="02020603050405020304" pitchFamily="18" charset="0"/>
                <a:ea typeface="Calibri" panose="020F0502020204030204" pitchFamily="34" charset="0"/>
                <a:hlinkClick r:id="rId10"/>
              </a:rPr>
              <a:t>https://byu-idaho.screenstepslive.com/s/iplan_help_guides/m/68348/l/1021897-for-students-advising-appointment</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3091601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4533607" y="558216"/>
            <a:ext cx="4065269" cy="576845"/>
          </a:xfrm>
        </p:spPr>
        <p:txBody>
          <a:bodyPr>
            <a:normAutofit fontScale="90000"/>
          </a:bodyPr>
          <a:lstStyle/>
          <a:p>
            <a:r>
              <a:rPr lang="en-US" dirty="0"/>
              <a:t>University Help Resources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33</a:t>
            </a:fld>
            <a:endParaRPr lang="en-US"/>
          </a:p>
        </p:txBody>
      </p:sp>
      <p:sp>
        <p:nvSpPr>
          <p:cNvPr id="4" name="TextBox 3">
            <a:extLst>
              <a:ext uri="{FF2B5EF4-FFF2-40B4-BE49-F238E27FC236}">
                <a16:creationId xmlns:a16="http://schemas.microsoft.com/office/drawing/2014/main" id="{D13AA6B1-B32E-8A70-2B72-ED8D54DDAFED}"/>
              </a:ext>
            </a:extLst>
          </p:cNvPr>
          <p:cNvSpPr txBox="1"/>
          <p:nvPr/>
        </p:nvSpPr>
        <p:spPr>
          <a:xfrm>
            <a:off x="1261872" y="2026157"/>
            <a:ext cx="969264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4B3C4027-44CC-E0DC-1832-B3430C9F78A2}"/>
              </a:ext>
            </a:extLst>
          </p:cNvPr>
          <p:cNvSpPr txBox="1"/>
          <p:nvPr/>
        </p:nvSpPr>
        <p:spPr>
          <a:xfrm>
            <a:off x="391088" y="1333660"/>
            <a:ext cx="9439079"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Accessibility Services Office</a:t>
            </a:r>
          </a:p>
          <a:p>
            <a:pPr marL="1200150" lvl="2" indent="-285750">
              <a:buFont typeface="Arial" panose="020B0604020202020204" pitchFamily="34" charset="0"/>
              <a:buChar char="•"/>
            </a:pPr>
            <a:r>
              <a:rPr lang="en-US" dirty="0">
                <a:hlinkClick r:id="rId3"/>
              </a:rPr>
              <a:t>Mentoring, Student Disabilities, and Accommodations | Student Success | BYU-Idaho (byui.edu)</a:t>
            </a:r>
            <a:endParaRPr lang="en-US" dirty="0"/>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rPr>
              <a:t>Career Center:</a:t>
            </a:r>
          </a:p>
          <a:p>
            <a:pPr marL="1200150" lvl="2" indent="-285750">
              <a:buFont typeface="Arial" panose="020B0604020202020204" pitchFamily="34" charset="0"/>
              <a:buChar char="•"/>
            </a:pPr>
            <a:r>
              <a:rPr lang="en-US" dirty="0">
                <a:hlinkClick r:id="rId4"/>
              </a:rPr>
              <a:t>Career and Academic Advising | BYU-Idaho (byui.edu)</a:t>
            </a:r>
            <a:endParaRPr lang="en-US" dirty="0"/>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rPr>
              <a:t>Mentoring, Internships, and Careers</a:t>
            </a:r>
          </a:p>
          <a:p>
            <a:pPr marL="1200150" lvl="2" indent="-285750">
              <a:buFont typeface="Arial" panose="020B0604020202020204" pitchFamily="34" charset="0"/>
              <a:buChar char="•"/>
            </a:pPr>
            <a:r>
              <a:rPr lang="en-US" dirty="0">
                <a:hlinkClick r:id="rId5"/>
              </a:rPr>
              <a:t>Mentoring, Internships, and Careers (byui.edu)</a:t>
            </a:r>
            <a:endParaRPr lang="en-US" dirty="0">
              <a:latin typeface="Calibri" panose="020F0502020204030204" pitchFamily="34" charset="0"/>
            </a:endParaRP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rPr>
              <a:t>Mentoring and Student Honors Office:</a:t>
            </a:r>
          </a:p>
          <a:p>
            <a:pPr marL="1200150" lvl="2" indent="-285750">
              <a:buFont typeface="Arial" panose="020B0604020202020204" pitchFamily="34" charset="0"/>
              <a:buChar char="•"/>
            </a:pPr>
            <a:r>
              <a:rPr lang="en-US" dirty="0">
                <a:hlinkClick r:id="rId6"/>
              </a:rPr>
              <a:t>Mentoring &amp; Student Honor | Student Success Mentoring | BYU-Idaho (byui.edu)</a:t>
            </a:r>
            <a:endParaRPr lang="en-US"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704512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Use of AI - Summary</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 Fall 2022</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34</a:t>
            </a:fld>
            <a:endParaRPr lang="en-US">
              <a:solidFill>
                <a:schemeClr val="accent1">
                  <a:lumMod val="60000"/>
                  <a:lumOff val="40000"/>
                </a:schemeClr>
              </a:solidFill>
            </a:endParaRPr>
          </a:p>
        </p:txBody>
      </p:sp>
      <p:sp>
        <p:nvSpPr>
          <p:cNvPr id="9" name="TextBox 8">
            <a:extLst>
              <a:ext uri="{FF2B5EF4-FFF2-40B4-BE49-F238E27FC236}">
                <a16:creationId xmlns:a16="http://schemas.microsoft.com/office/drawing/2014/main" id="{DA62D4A9-6566-9736-1CE7-00E201DC9B44}"/>
              </a:ext>
            </a:extLst>
          </p:cNvPr>
          <p:cNvSpPr txBox="1"/>
          <p:nvPr/>
        </p:nvSpPr>
        <p:spPr>
          <a:xfrm>
            <a:off x="529026" y="683838"/>
            <a:ext cx="6149546" cy="369332"/>
          </a:xfrm>
          <a:prstGeom prst="rect">
            <a:avLst/>
          </a:prstGeom>
          <a:noFill/>
        </p:spPr>
        <p:txBody>
          <a:bodyPr wrap="square">
            <a:spAutoFit/>
          </a:bodyPr>
          <a:lstStyle/>
          <a:p>
            <a:r>
              <a:rPr lang="it-IT" dirty="0">
                <a:hlinkClick r:id="rId3"/>
              </a:rPr>
              <a:t>Generative AI Policy (byui-cse.github.io)</a:t>
            </a:r>
            <a:endParaRPr lang="en-US" dirty="0"/>
          </a:p>
        </p:txBody>
      </p:sp>
      <p:sp>
        <p:nvSpPr>
          <p:cNvPr id="10" name="TextBox 9">
            <a:extLst>
              <a:ext uri="{FF2B5EF4-FFF2-40B4-BE49-F238E27FC236}">
                <a16:creationId xmlns:a16="http://schemas.microsoft.com/office/drawing/2014/main" id="{104D8823-F525-2F33-2CA9-E939C9A29E0E}"/>
              </a:ext>
            </a:extLst>
          </p:cNvPr>
          <p:cNvSpPr txBox="1"/>
          <p:nvPr/>
        </p:nvSpPr>
        <p:spPr>
          <a:xfrm>
            <a:off x="1614524" y="1581816"/>
            <a:ext cx="7826038" cy="3916457"/>
          </a:xfrm>
          <a:prstGeom prst="rect">
            <a:avLst/>
          </a:prstGeom>
          <a:noFill/>
        </p:spPr>
        <p:txBody>
          <a:bodyPr wrap="square">
            <a:spAutoFit/>
          </a:bodyPr>
          <a:lstStyle/>
          <a:p>
            <a:pPr marL="171450" indent="-171450" algn="l" fontAlgn="base">
              <a:buFont typeface="Arial" panose="020B0604020202020204" pitchFamily="34" charset="0"/>
              <a:buChar char="•"/>
            </a:pPr>
            <a:r>
              <a:rPr lang="en-US" sz="1400" i="0" dirty="0">
                <a:solidFill>
                  <a:srgbClr val="040404"/>
                </a:solidFill>
                <a:effectLst/>
                <a:latin typeface="Open Sans" panose="020B0606030504020204" pitchFamily="34" charset="0"/>
              </a:rPr>
              <a:t>Encouraged to use AI technology to enhance learning, creativity, and productivity</a:t>
            </a:r>
          </a:p>
          <a:p>
            <a:pPr marL="171450" indent="-171450" algn="l" fontAlgn="base">
              <a:buFont typeface="Arial" panose="020B0604020202020204" pitchFamily="34" charset="0"/>
              <a:buChar char="•"/>
            </a:pPr>
            <a:r>
              <a:rPr lang="en-US" sz="1400" dirty="0">
                <a:solidFill>
                  <a:srgbClr val="040404"/>
                </a:solidFill>
                <a:latin typeface="Open Sans" panose="020B0606030504020204" pitchFamily="34" charset="0"/>
              </a:rPr>
              <a:t>Use to:</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Generate or explore new id</a:t>
            </a:r>
            <a:r>
              <a:rPr lang="en-US" sz="1400" dirty="0">
                <a:solidFill>
                  <a:srgbClr val="040404"/>
                </a:solidFill>
                <a:latin typeface="Open Sans" panose="020B0606030504020204" pitchFamily="34" charset="0"/>
              </a:rPr>
              <a:t>eas</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Solve complex problems</a:t>
            </a:r>
          </a:p>
          <a:p>
            <a:pPr marL="628650" lvl="1" indent="-171450" fontAlgn="base">
              <a:buFont typeface="Arial" panose="020B0604020202020204" pitchFamily="34" charset="0"/>
              <a:buChar char="•"/>
            </a:pPr>
            <a:r>
              <a:rPr lang="en-US" sz="1400" dirty="0">
                <a:solidFill>
                  <a:srgbClr val="040404"/>
                </a:solidFill>
                <a:latin typeface="Open Sans" panose="020B0606030504020204" pitchFamily="34" charset="0"/>
              </a:rPr>
              <a:t>Understand different approaches </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Streamline repetitive and time consuming tasks</a:t>
            </a:r>
          </a:p>
          <a:p>
            <a:pPr marL="628650" lvl="1" indent="-171450" fontAlgn="base">
              <a:buFont typeface="Arial" panose="020B0604020202020204" pitchFamily="34" charset="0"/>
              <a:buChar char="•"/>
            </a:pPr>
            <a:r>
              <a:rPr lang="en-US" sz="1400" dirty="0">
                <a:solidFill>
                  <a:srgbClr val="040404"/>
                </a:solidFill>
                <a:latin typeface="Open Sans" panose="020B0606030504020204" pitchFamily="34" charset="0"/>
              </a:rPr>
              <a:t>Code completion and debugging</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Code understanding</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Innovate solutions</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Continuous learning</a:t>
            </a:r>
          </a:p>
          <a:p>
            <a:pPr marL="171450" indent="-171450" fontAlgn="base">
              <a:buFont typeface="Arial" panose="020B0604020202020204" pitchFamily="34" charset="0"/>
              <a:buChar char="•"/>
            </a:pPr>
            <a:endParaRPr lang="en-US" sz="1400" dirty="0">
              <a:solidFill>
                <a:srgbClr val="040404"/>
              </a:solidFill>
              <a:latin typeface="Open Sans" panose="020B0606030504020204" pitchFamily="34" charset="0"/>
            </a:endParaRPr>
          </a:p>
          <a:p>
            <a:pPr marL="171450"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MUST Site use  of AI in code documentation</a:t>
            </a:r>
          </a:p>
          <a:p>
            <a:pPr marL="171450" indent="-171450" fontAlgn="base">
              <a:buFont typeface="Arial" panose="020B0604020202020204" pitchFamily="34" charset="0"/>
              <a:buChar char="•"/>
            </a:pPr>
            <a:endParaRPr lang="en-US" sz="1400" dirty="0">
              <a:solidFill>
                <a:srgbClr val="040404"/>
              </a:solidFill>
              <a:latin typeface="Open Sans" panose="020B0606030504020204" pitchFamily="34" charset="0"/>
            </a:endParaRPr>
          </a:p>
          <a:p>
            <a:pPr marL="171450"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NEVER USE THE STATEMENT:  “I don’t know what this code does, I got it from </a:t>
            </a:r>
            <a:r>
              <a:rPr lang="en-US" sz="1400" i="0" dirty="0" err="1">
                <a:solidFill>
                  <a:srgbClr val="040404"/>
                </a:solidFill>
                <a:effectLst/>
                <a:latin typeface="Open Sans" panose="020B0606030504020204" pitchFamily="34" charset="0"/>
              </a:rPr>
              <a:t>chatgpt</a:t>
            </a:r>
            <a:r>
              <a:rPr lang="en-US" sz="1400" i="0" dirty="0">
                <a:solidFill>
                  <a:srgbClr val="040404"/>
                </a:solidFill>
                <a:effectLst/>
                <a:latin typeface="Open Sans" panose="020B0606030504020204" pitchFamily="34" charset="0"/>
              </a:rPr>
              <a:t>,”</a:t>
            </a:r>
          </a:p>
          <a:p>
            <a:pPr marL="171450" indent="-171450" fontAlgn="base">
              <a:buFont typeface="Arial" panose="020B0604020202020204" pitchFamily="34" charset="0"/>
              <a:buChar char="•"/>
            </a:pPr>
            <a:endParaRPr lang="en-US" sz="1400" dirty="0">
              <a:solidFill>
                <a:srgbClr val="040404"/>
              </a:solidFill>
              <a:latin typeface="Open Sans" panose="020B0606030504020204" pitchFamily="34" charset="0"/>
            </a:endParaRPr>
          </a:p>
          <a:p>
            <a:pPr marL="171450"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You MUST use AI to help increase your understanding and ability – not to write your code.</a:t>
            </a:r>
          </a:p>
          <a:p>
            <a:pPr marL="171450" indent="-171450" fontAlgn="base">
              <a:buFont typeface="Arial" panose="020B0604020202020204" pitchFamily="34" charset="0"/>
              <a:buChar char="•"/>
            </a:pPr>
            <a:r>
              <a:rPr lang="en-US" sz="1400" dirty="0">
                <a:solidFill>
                  <a:srgbClr val="040404"/>
                </a:solidFill>
                <a:latin typeface="Open Sans" panose="020B0606030504020204" pitchFamily="34" charset="0"/>
              </a:rPr>
              <a:t>You MUST understand what the AI generated code does!!!!</a:t>
            </a:r>
            <a:endParaRPr lang="en-US" sz="1400" i="0" dirty="0">
              <a:solidFill>
                <a:srgbClr val="040404"/>
              </a:solidFill>
              <a:effectLst/>
              <a:latin typeface="Open Sans" panose="020B0606030504020204" pitchFamily="34" charset="0"/>
            </a:endParaRPr>
          </a:p>
          <a:p>
            <a:pPr algn="l" fontAlgn="base"/>
            <a:endParaRPr lang="en-US" sz="1050" i="0" dirty="0">
              <a:solidFill>
                <a:srgbClr val="040404"/>
              </a:solidFill>
              <a:effectLst/>
              <a:latin typeface="inherit"/>
            </a:endParaRPr>
          </a:p>
        </p:txBody>
      </p:sp>
    </p:spTree>
    <p:extLst>
      <p:ext uri="{BB962C8B-B14F-4D97-AF65-F5344CB8AC3E}">
        <p14:creationId xmlns:p14="http://schemas.microsoft.com/office/powerpoint/2010/main" val="570214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Class Policies</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35</a:t>
            </a:fld>
            <a:endParaRPr lang="en-US">
              <a:solidFill>
                <a:schemeClr val="accent1">
                  <a:lumMod val="60000"/>
                  <a:lumOff val="40000"/>
                </a:schemeClr>
              </a:solidFill>
            </a:endParaRPr>
          </a:p>
        </p:txBody>
      </p:sp>
      <p:sp>
        <p:nvSpPr>
          <p:cNvPr id="7" name="TextBox 6">
            <a:extLst>
              <a:ext uri="{FF2B5EF4-FFF2-40B4-BE49-F238E27FC236}">
                <a16:creationId xmlns:a16="http://schemas.microsoft.com/office/drawing/2014/main" id="{C4CA1807-25C9-F781-5558-92C772BB0CB1}"/>
              </a:ext>
            </a:extLst>
          </p:cNvPr>
          <p:cNvSpPr txBox="1"/>
          <p:nvPr/>
        </p:nvSpPr>
        <p:spPr>
          <a:xfrm>
            <a:off x="355729" y="1109609"/>
            <a:ext cx="709303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Talking – only one person at a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Technology – Use for class</a:t>
            </a:r>
          </a:p>
          <a:p>
            <a:pPr marL="742950" lvl="1" indent="-285750">
              <a:buFont typeface="Arial" panose="020B0604020202020204" pitchFamily="34" charset="0"/>
              <a:buChar char="•"/>
            </a:pPr>
            <a:r>
              <a:rPr lang="en-US" dirty="0"/>
              <a:t>No games</a:t>
            </a:r>
          </a:p>
          <a:p>
            <a:pPr marL="742950" lvl="1" indent="-285750">
              <a:buFont typeface="Arial" panose="020B0604020202020204" pitchFamily="34" charset="0"/>
              <a:buChar char="•"/>
            </a:pPr>
            <a:r>
              <a:rPr lang="en-US" dirty="0"/>
              <a:t>No shopping</a:t>
            </a:r>
          </a:p>
          <a:p>
            <a:pPr marL="742950" lvl="1" indent="-285750">
              <a:buFont typeface="Arial" panose="020B0604020202020204" pitchFamily="34" charset="0"/>
              <a:buChar char="•"/>
            </a:pPr>
            <a:r>
              <a:rPr lang="en-US" dirty="0"/>
              <a:t>No videos</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Class Roll/Attendance</a:t>
            </a:r>
          </a:p>
          <a:p>
            <a:pPr marL="742950" lvl="1" indent="-285750">
              <a:buFont typeface="Arial" panose="020B0604020202020204" pitchFamily="34" charset="0"/>
              <a:buChar char="•"/>
            </a:pPr>
            <a:r>
              <a:rPr lang="en-US" dirty="0"/>
              <a:t>Know who is here</a:t>
            </a:r>
          </a:p>
          <a:p>
            <a:pPr marL="742950" lvl="1" indent="-285750">
              <a:buFont typeface="Arial" panose="020B0604020202020204" pitchFamily="34" charset="0"/>
              <a:buChar char="•"/>
            </a:pPr>
            <a:r>
              <a:rPr lang="en-US" dirty="0"/>
              <a:t>Use for Grades are end of semester </a:t>
            </a:r>
          </a:p>
          <a:p>
            <a:pPr marL="742950" lvl="1" indent="-285750">
              <a:buFont typeface="Arial" panose="020B0604020202020204" pitchFamily="34" charset="0"/>
              <a:buChar char="•"/>
            </a:pPr>
            <a:r>
              <a:rPr lang="en-US" dirty="0"/>
              <a:t>Expect you to come to class</a:t>
            </a:r>
          </a:p>
          <a:p>
            <a:pPr marL="1200150" lvl="2" indent="-285750">
              <a:buFont typeface="Arial" panose="020B0604020202020204" pitchFamily="34" charset="0"/>
              <a:buChar char="•"/>
            </a:pPr>
            <a:r>
              <a:rPr lang="en-US" dirty="0"/>
              <a:t>Contact me</a:t>
            </a:r>
          </a:p>
          <a:p>
            <a:pPr algn="l" fontAlgn="base"/>
            <a:endParaRPr lang="en-US" b="0" i="0" dirty="0">
              <a:solidFill>
                <a:srgbClr val="040404"/>
              </a:solidFill>
              <a:effectLst/>
              <a:latin typeface="Open Sans" panose="020B0606030504020204" pitchFamily="34" charset="0"/>
            </a:endParaRPr>
          </a:p>
          <a:p>
            <a:pPr algn="l" fontAlgn="base"/>
            <a:r>
              <a:rPr lang="en-US" b="0" i="0" dirty="0">
                <a:solidFill>
                  <a:srgbClr val="040404"/>
                </a:solidFill>
                <a:effectLst/>
                <a:latin typeface="Open Sans" panose="020B0606030504020204" pitchFamily="34" charset="0"/>
              </a:rPr>
              <a:t>Pass the class?</a:t>
            </a:r>
          </a:p>
          <a:p>
            <a:pPr marL="285750" indent="-285750" algn="l" fontAlgn="base">
              <a:buFont typeface="Arial" panose="020B0604020202020204" pitchFamily="34" charset="0"/>
              <a:buChar char="•"/>
            </a:pPr>
            <a:r>
              <a:rPr lang="en-US" b="0" i="0" dirty="0">
                <a:solidFill>
                  <a:srgbClr val="040404"/>
                </a:solidFill>
                <a:effectLst/>
                <a:latin typeface="inherit"/>
              </a:rPr>
              <a:t>Attend class and turn in assignments . . .</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310300A-64C6-9286-2E6C-F1B078928923}"/>
              </a:ext>
            </a:extLst>
          </p:cNvPr>
          <p:cNvPicPr>
            <a:picLocks noChangeAspect="1"/>
          </p:cNvPicPr>
          <p:nvPr/>
        </p:nvPicPr>
        <p:blipFill>
          <a:blip r:embed="rId3"/>
          <a:stretch>
            <a:fillRect/>
          </a:stretch>
        </p:blipFill>
        <p:spPr>
          <a:xfrm>
            <a:off x="5222145" y="1839074"/>
            <a:ext cx="6710459" cy="4817403"/>
          </a:xfrm>
          <a:prstGeom prst="rect">
            <a:avLst/>
          </a:prstGeom>
        </p:spPr>
      </p:pic>
    </p:spTree>
    <p:extLst>
      <p:ext uri="{BB962C8B-B14F-4D97-AF65-F5344CB8AC3E}">
        <p14:creationId xmlns:p14="http://schemas.microsoft.com/office/powerpoint/2010/main" val="2058276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Homework Policy	</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36</a:t>
            </a:fld>
            <a:endParaRPr lang="en-US">
              <a:solidFill>
                <a:schemeClr val="accent1">
                  <a:lumMod val="60000"/>
                  <a:lumOff val="40000"/>
                </a:schemeClr>
              </a:solidFill>
            </a:endParaRPr>
          </a:p>
        </p:txBody>
      </p:sp>
      <p:sp>
        <p:nvSpPr>
          <p:cNvPr id="7" name="TextBox 6">
            <a:extLst>
              <a:ext uri="{FF2B5EF4-FFF2-40B4-BE49-F238E27FC236}">
                <a16:creationId xmlns:a16="http://schemas.microsoft.com/office/drawing/2014/main" id="{C4CA1807-25C9-F781-5558-92C772BB0CB1}"/>
              </a:ext>
            </a:extLst>
          </p:cNvPr>
          <p:cNvSpPr txBox="1"/>
          <p:nvPr/>
        </p:nvSpPr>
        <p:spPr>
          <a:xfrm>
            <a:off x="259396" y="1920775"/>
            <a:ext cx="709303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Homework – Don’t be Late!!</a:t>
            </a:r>
          </a:p>
          <a:p>
            <a:pPr marL="742950" lvl="1" indent="-285750">
              <a:buFont typeface="Arial" panose="020B0604020202020204" pitchFamily="34" charset="0"/>
              <a:buChar char="•"/>
            </a:pPr>
            <a:r>
              <a:rPr lang="en-US" sz="2400" dirty="0"/>
              <a:t>Turn something in on time</a:t>
            </a:r>
          </a:p>
          <a:p>
            <a:pPr marL="742950" lvl="1" indent="-285750">
              <a:buFont typeface="Arial" panose="020B0604020202020204" pitchFamily="34" charset="0"/>
              <a:buChar char="•"/>
            </a:pPr>
            <a:r>
              <a:rPr lang="en-US" sz="2400" dirty="0"/>
              <a:t>Unlimited re-submittals accepted</a:t>
            </a:r>
          </a:p>
          <a:p>
            <a:pPr marL="742950" lvl="1" indent="-285750">
              <a:buFont typeface="Arial" panose="020B0604020202020204" pitchFamily="34" charset="0"/>
              <a:buChar char="•"/>
            </a:pPr>
            <a:r>
              <a:rPr lang="en-US" sz="2400" dirty="0"/>
              <a:t>Contact me</a:t>
            </a:r>
          </a:p>
        </p:txBody>
      </p:sp>
      <p:pic>
        <p:nvPicPr>
          <p:cNvPr id="6" name="Picture 5" descr="Computer script on a screen">
            <a:extLst>
              <a:ext uri="{FF2B5EF4-FFF2-40B4-BE49-F238E27FC236}">
                <a16:creationId xmlns:a16="http://schemas.microsoft.com/office/drawing/2014/main" id="{F1559AEE-425F-1DBA-8A08-046AEF16D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086" y="1399392"/>
            <a:ext cx="7739120" cy="5181599"/>
          </a:xfrm>
          <a:prstGeom prst="rect">
            <a:avLst/>
          </a:prstGeom>
        </p:spPr>
      </p:pic>
    </p:spTree>
    <p:extLst>
      <p:ext uri="{BB962C8B-B14F-4D97-AF65-F5344CB8AC3E}">
        <p14:creationId xmlns:p14="http://schemas.microsoft.com/office/powerpoint/2010/main" val="715230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7D10-473E-DE8B-26BA-28AD7EE002A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4273ACF-869B-A8E8-FEE0-0DC6547C3C06}"/>
              </a:ext>
            </a:extLst>
          </p:cNvPr>
          <p:cNvPicPr>
            <a:picLocks noChangeAspect="1"/>
          </p:cNvPicPr>
          <p:nvPr/>
        </p:nvPicPr>
        <p:blipFill>
          <a:blip r:embed="rId3"/>
          <a:stretch>
            <a:fillRect/>
          </a:stretch>
        </p:blipFill>
        <p:spPr>
          <a:xfrm>
            <a:off x="1761962" y="0"/>
            <a:ext cx="8668075" cy="6858000"/>
          </a:xfrm>
          <a:prstGeom prst="rect">
            <a:avLst/>
          </a:prstGeom>
        </p:spPr>
      </p:pic>
    </p:spTree>
    <p:extLst>
      <p:ext uri="{BB962C8B-B14F-4D97-AF65-F5344CB8AC3E}">
        <p14:creationId xmlns:p14="http://schemas.microsoft.com/office/powerpoint/2010/main" val="1584101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C06D2-66A2-29F8-E06B-131A9E941B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9D1417-7CAF-0114-2AD6-8C07EA83DF2C}"/>
              </a:ext>
            </a:extLst>
          </p:cNvPr>
          <p:cNvSpPr>
            <a:spLocks noGrp="1"/>
          </p:cNvSpPr>
          <p:nvPr>
            <p:ph idx="1"/>
          </p:nvPr>
        </p:nvSpPr>
        <p:spPr>
          <a:xfrm>
            <a:off x="495753" y="624316"/>
            <a:ext cx="8595360" cy="4351337"/>
          </a:xfrm>
        </p:spPr>
        <p:txBody>
          <a:bodyPr/>
          <a:lstStyle/>
          <a:p>
            <a:r>
              <a:rPr lang="en-US" sz="3200" dirty="0"/>
              <a:t>My MS Bookings:</a:t>
            </a:r>
          </a:p>
          <a:p>
            <a:endParaRPr lang="en-US" dirty="0"/>
          </a:p>
          <a:p>
            <a:endParaRPr lang="en-US" dirty="0"/>
          </a:p>
        </p:txBody>
      </p:sp>
      <p:pic>
        <p:nvPicPr>
          <p:cNvPr id="4" name="Picture 3">
            <a:extLst>
              <a:ext uri="{FF2B5EF4-FFF2-40B4-BE49-F238E27FC236}">
                <a16:creationId xmlns:a16="http://schemas.microsoft.com/office/drawing/2014/main" id="{FE5B2B62-3B14-E1E1-B2CF-2B3FC932B51E}"/>
              </a:ext>
            </a:extLst>
          </p:cNvPr>
          <p:cNvPicPr>
            <a:picLocks noChangeAspect="1"/>
          </p:cNvPicPr>
          <p:nvPr/>
        </p:nvPicPr>
        <p:blipFill>
          <a:blip r:embed="rId3"/>
          <a:stretch>
            <a:fillRect/>
          </a:stretch>
        </p:blipFill>
        <p:spPr>
          <a:xfrm>
            <a:off x="5453053" y="0"/>
            <a:ext cx="4976984" cy="3937686"/>
          </a:xfrm>
          <a:prstGeom prst="rect">
            <a:avLst/>
          </a:prstGeom>
        </p:spPr>
      </p:pic>
      <p:sp>
        <p:nvSpPr>
          <p:cNvPr id="7" name="Rectangle 4">
            <a:extLst>
              <a:ext uri="{FF2B5EF4-FFF2-40B4-BE49-F238E27FC236}">
                <a16:creationId xmlns:a16="http://schemas.microsoft.com/office/drawing/2014/main" id="{4441BDFF-F4E5-C202-5825-75938054B602}"/>
              </a:ext>
            </a:extLst>
          </p:cNvPr>
          <p:cNvSpPr>
            <a:spLocks noChangeArrowheads="1"/>
          </p:cNvSpPr>
          <p:nvPr/>
        </p:nvSpPr>
        <p:spPr bwMode="auto">
          <a:xfrm>
            <a:off x="495753" y="1599511"/>
            <a:ext cx="110798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4"/>
              </a:rPr>
              <a:t>Book time with Godderidge, Gary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descr="A qr code on a white background&#10;&#10;Description automatically generated">
            <a:extLst>
              <a:ext uri="{FF2B5EF4-FFF2-40B4-BE49-F238E27FC236}">
                <a16:creationId xmlns:a16="http://schemas.microsoft.com/office/drawing/2014/main" id="{D5656160-51C5-EC33-4206-7A9859870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753" y="2274569"/>
            <a:ext cx="3937687" cy="3937687"/>
          </a:xfrm>
          <a:prstGeom prst="rect">
            <a:avLst/>
          </a:prstGeom>
        </p:spPr>
      </p:pic>
    </p:spTree>
    <p:extLst>
      <p:ext uri="{BB962C8B-B14F-4D97-AF65-F5344CB8AC3E}">
        <p14:creationId xmlns:p14="http://schemas.microsoft.com/office/powerpoint/2010/main" val="1784287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D47D-D1F0-256C-3E53-47B951714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F5A88-36DB-5CCD-9E5F-066E6289272E}"/>
              </a:ext>
            </a:extLst>
          </p:cNvPr>
          <p:cNvSpPr>
            <a:spLocks noGrp="1"/>
          </p:cNvSpPr>
          <p:nvPr>
            <p:ph type="title"/>
          </p:nvPr>
        </p:nvSpPr>
        <p:spPr>
          <a:xfrm>
            <a:off x="574497" y="200762"/>
            <a:ext cx="5784099" cy="435846"/>
          </a:xfrm>
        </p:spPr>
        <p:txBody>
          <a:bodyPr vert="horz" lIns="91440" tIns="45720" rIns="91440" bIns="45720" rtlCol="0" anchor="ctr">
            <a:normAutofit fontScale="90000"/>
          </a:bodyPr>
          <a:lstStyle/>
          <a:p>
            <a:r>
              <a:rPr lang="en-US" sz="3200" dirty="0"/>
              <a:t>Lighten Up</a:t>
            </a:r>
          </a:p>
        </p:txBody>
      </p:sp>
      <p:sp>
        <p:nvSpPr>
          <p:cNvPr id="3" name="Footer Placeholder 2">
            <a:extLst>
              <a:ext uri="{FF2B5EF4-FFF2-40B4-BE49-F238E27FC236}">
                <a16:creationId xmlns:a16="http://schemas.microsoft.com/office/drawing/2014/main" id="{D05E8396-0A16-DB37-5B2A-064F5AC9DF9D}"/>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9ED877F-BE95-3344-9369-5976A94BEEEF}"/>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39</a:t>
            </a:fld>
            <a:endParaRPr lang="en-US"/>
          </a:p>
        </p:txBody>
      </p:sp>
      <p:pic>
        <p:nvPicPr>
          <p:cNvPr id="6" name="Picture 5" descr="Laughing child sitting in circular seating booth, with paper festoon lights attached to ceiling">
            <a:extLst>
              <a:ext uri="{FF2B5EF4-FFF2-40B4-BE49-F238E27FC236}">
                <a16:creationId xmlns:a16="http://schemas.microsoft.com/office/drawing/2014/main" id="{88127667-F183-4F1A-503F-86546D755B8F}"/>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921658" y="0"/>
            <a:ext cx="4270342" cy="6858000"/>
          </a:xfrm>
          <a:prstGeom prst="rect">
            <a:avLst/>
          </a:prstGeom>
        </p:spPr>
      </p:pic>
      <p:sp>
        <p:nvSpPr>
          <p:cNvPr id="7" name="TextBox 6">
            <a:extLst>
              <a:ext uri="{FF2B5EF4-FFF2-40B4-BE49-F238E27FC236}">
                <a16:creationId xmlns:a16="http://schemas.microsoft.com/office/drawing/2014/main" id="{4D2CB71C-1E9C-1BEB-4C1C-DD012BC21332}"/>
              </a:ext>
            </a:extLst>
          </p:cNvPr>
          <p:cNvSpPr txBox="1"/>
          <p:nvPr/>
        </p:nvSpPr>
        <p:spPr>
          <a:xfrm>
            <a:off x="150472" y="764024"/>
            <a:ext cx="7755946" cy="4588949"/>
          </a:xfrm>
          <a:prstGeom prst="rect">
            <a:avLst/>
          </a:prstGeom>
          <a:noFill/>
        </p:spPr>
        <p:txBody>
          <a:bodyPr wrap="square" rtlCol="0">
            <a:spAutoFit/>
          </a:bodyPr>
          <a:lstStyle/>
          <a:p>
            <a:endParaRPr lang="en-US" sz="2400" dirty="0"/>
          </a:p>
          <a:p>
            <a:endParaRPr lang="en-US" sz="2400" dirty="0"/>
          </a:p>
          <a:p>
            <a:r>
              <a:rPr lang="en-US" sz="2400" dirty="0"/>
              <a:t>Why did the police arrest the Turkey</a:t>
            </a:r>
          </a:p>
          <a:p>
            <a:r>
              <a:rPr lang="en-US" sz="2400" dirty="0"/>
              <a:t>	They suspected fowl play</a:t>
            </a:r>
          </a:p>
          <a:p>
            <a:endParaRPr lang="en-US" sz="2400" dirty="0"/>
          </a:p>
          <a:p>
            <a:r>
              <a:rPr lang="en-US" sz="2400" dirty="0"/>
              <a:t>What is the Color of the Wind?</a:t>
            </a:r>
          </a:p>
          <a:p>
            <a:r>
              <a:rPr lang="en-US" sz="2400" dirty="0"/>
              <a:t>	Blew</a:t>
            </a:r>
          </a:p>
          <a:p>
            <a:endParaRPr lang="en-US" sz="2400" dirty="0"/>
          </a:p>
          <a:p>
            <a:pPr indent="-182880" defTabSz="914400">
              <a:lnSpc>
                <a:spcPct val="90000"/>
              </a:lnSpc>
              <a:spcAft>
                <a:spcPts val="600"/>
              </a:spcAft>
              <a:buClr>
                <a:schemeClr val="accent1"/>
              </a:buClr>
            </a:pPr>
            <a:r>
              <a:rPr lang="en-US" sz="2400" dirty="0">
                <a:sym typeface="Wingdings" panose="05000000000000000000" pitchFamily="2" charset="2"/>
              </a:rPr>
              <a:t>Why did the computer cross the road?</a:t>
            </a:r>
          </a:p>
          <a:p>
            <a:pPr indent="-182880" defTabSz="914400">
              <a:lnSpc>
                <a:spcPct val="90000"/>
              </a:lnSpc>
              <a:spcAft>
                <a:spcPts val="600"/>
              </a:spcAft>
              <a:buClr>
                <a:schemeClr val="accent1"/>
              </a:buClr>
            </a:pPr>
            <a:r>
              <a:rPr lang="en-US" sz="2400" dirty="0">
                <a:sym typeface="Wingdings" panose="05000000000000000000" pitchFamily="2" charset="2"/>
              </a:rPr>
              <a:t>	It was programmed by chickens.</a:t>
            </a:r>
          </a:p>
          <a:p>
            <a:endParaRPr lang="en-US" sz="2400" dirty="0"/>
          </a:p>
          <a:p>
            <a:endParaRPr lang="en-US" sz="1400" dirty="0"/>
          </a:p>
          <a:p>
            <a:endParaRPr lang="en-US" sz="900" dirty="0"/>
          </a:p>
        </p:txBody>
      </p:sp>
    </p:spTree>
    <p:extLst>
      <p:ext uri="{BB962C8B-B14F-4D97-AF65-F5344CB8AC3E}">
        <p14:creationId xmlns:p14="http://schemas.microsoft.com/office/powerpoint/2010/main" val="357636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6401302" y="246149"/>
            <a:ext cx="4534047" cy="818976"/>
          </a:xfrm>
        </p:spPr>
        <p:txBody>
          <a:bodyPr vert="horz" lIns="91440" tIns="45720" rIns="91440" bIns="45720" rtlCol="0" anchor="b">
            <a:normAutofit fontScale="90000"/>
          </a:bodyPr>
          <a:lstStyle/>
          <a:p>
            <a:r>
              <a:rPr lang="en-US" dirty="0"/>
              <a:t>Spiritual Thought</a:t>
            </a:r>
          </a:p>
        </p:txBody>
      </p:sp>
      <p:pic>
        <p:nvPicPr>
          <p:cNvPr id="11" name="Picture 4" descr="Light of the World, by Brent Borup">
            <a:extLst>
              <a:ext uri="{FF2B5EF4-FFF2-40B4-BE49-F238E27FC236}">
                <a16:creationId xmlns:a16="http://schemas.microsoft.com/office/drawing/2014/main" id="{BD726F7D-14E2-47FB-93F4-3F313579F0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9981"/>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6689FA-A3F6-475C-994D-D32D7ABBE367}"/>
              </a:ext>
            </a:extLst>
          </p:cNvPr>
          <p:cNvSpPr txBox="1"/>
          <p:nvPr/>
        </p:nvSpPr>
        <p:spPr>
          <a:xfrm>
            <a:off x="6250075" y="1065125"/>
            <a:ext cx="5042765" cy="5546725"/>
          </a:xfrm>
          <a:prstGeom prst="rect">
            <a:avLst/>
          </a:prstGeom>
        </p:spPr>
        <p:txBody>
          <a:bodyPr vert="horz" lIns="91440" tIns="45720" rIns="91440" bIns="45720" rtlCol="0">
            <a:normAutofit fontScale="92500" lnSpcReduction="10000"/>
          </a:bodyPr>
          <a:lstStyle/>
          <a:p>
            <a:pPr algn="l" fontAlgn="base"/>
            <a:r>
              <a:rPr lang="en-US" b="1" i="0" dirty="0">
                <a:solidFill>
                  <a:srgbClr val="000000"/>
                </a:solidFill>
                <a:effectLst/>
                <a:latin typeface="Ensign:Serif"/>
              </a:rPr>
              <a:t>2</a:t>
            </a:r>
            <a:r>
              <a:rPr lang="en-US" b="1" i="0" baseline="30000" dirty="0">
                <a:solidFill>
                  <a:srgbClr val="000000"/>
                </a:solidFill>
                <a:effectLst/>
                <a:latin typeface="Ensign:Serif"/>
              </a:rPr>
              <a:t>nd</a:t>
            </a:r>
            <a:r>
              <a:rPr lang="en-US" b="1" i="0" dirty="0">
                <a:solidFill>
                  <a:srgbClr val="000000"/>
                </a:solidFill>
                <a:effectLst/>
                <a:latin typeface="Ensign:Serif"/>
              </a:rPr>
              <a:t> Nephi 25</a:t>
            </a:r>
          </a:p>
          <a:p>
            <a:pPr algn="l" fontAlgn="base"/>
            <a:endParaRPr lang="en-US" b="1" i="0" dirty="0">
              <a:solidFill>
                <a:srgbClr val="000000"/>
              </a:solidFill>
              <a:effectLst/>
              <a:latin typeface="Ensign:Serif"/>
            </a:endParaRPr>
          </a:p>
          <a:p>
            <a:pPr algn="l" fontAlgn="base"/>
            <a:r>
              <a:rPr lang="en-US" sz="2400" b="1" i="0" dirty="0">
                <a:solidFill>
                  <a:srgbClr val="000000"/>
                </a:solidFill>
                <a:effectLst/>
                <a:latin typeface="Ensign:Serif"/>
              </a:rPr>
              <a:t>20 </a:t>
            </a:r>
            <a:r>
              <a:rPr lang="en-US" sz="2400" b="0" i="0" dirty="0">
                <a:solidFill>
                  <a:srgbClr val="000000"/>
                </a:solidFill>
                <a:effectLst/>
                <a:latin typeface="Ensign:Serif"/>
              </a:rPr>
              <a:t>And now, my brethren, I have spoken plainly that ye cannot err. And as the Lord God </a:t>
            </a:r>
            <a:r>
              <a:rPr lang="en-US" sz="2400" b="0" i="0" dirty="0" err="1">
                <a:solidFill>
                  <a:srgbClr val="000000"/>
                </a:solidFill>
                <a:effectLst/>
                <a:latin typeface="Ensign:Serif"/>
              </a:rPr>
              <a:t>liveth</a:t>
            </a:r>
            <a:r>
              <a:rPr lang="en-US" sz="2400" b="0" i="0" dirty="0">
                <a:solidFill>
                  <a:srgbClr val="000000"/>
                </a:solidFill>
                <a:effectLst/>
                <a:latin typeface="Ensign:Serif"/>
              </a:rPr>
              <a:t> that </a:t>
            </a:r>
            <a:r>
              <a:rPr lang="en-US" sz="2400" b="0" i="1" u="none" strike="noStrike" baseline="30000" dirty="0" err="1">
                <a:effectLst/>
                <a:latin typeface="Ensign:Serif"/>
                <a:hlinkClick r:id="rId4"/>
              </a:rPr>
              <a:t>a</a:t>
            </a:r>
            <a:r>
              <a:rPr lang="en-US" sz="2400" b="0" i="0" u="none" strike="noStrike" dirty="0" err="1">
                <a:effectLst/>
                <a:latin typeface="Ensign:Serif"/>
                <a:hlinkClick r:id="rId4"/>
              </a:rPr>
              <a:t>brought</a:t>
            </a:r>
            <a:r>
              <a:rPr lang="en-US" sz="2400" b="0" i="0" dirty="0">
                <a:solidFill>
                  <a:srgbClr val="000000"/>
                </a:solidFill>
                <a:effectLst/>
                <a:latin typeface="Ensign:Serif"/>
              </a:rPr>
              <a:t> Israel up out of the land of Egypt, and gave unto Moses power that he should </a:t>
            </a:r>
            <a:r>
              <a:rPr lang="en-US" sz="2400" b="0" i="1" u="none" strike="noStrike" baseline="30000" dirty="0" err="1">
                <a:effectLst/>
                <a:latin typeface="Ensign:Serif"/>
                <a:hlinkClick r:id="rId5"/>
              </a:rPr>
              <a:t>b</a:t>
            </a:r>
            <a:r>
              <a:rPr lang="en-US" sz="2400" b="0" i="0" u="none" strike="noStrike" dirty="0" err="1">
                <a:effectLst/>
                <a:latin typeface="Ensign:Serif"/>
                <a:hlinkClick r:id="rId5"/>
              </a:rPr>
              <a:t>heal</a:t>
            </a:r>
            <a:r>
              <a:rPr lang="en-US" sz="2400" b="0" i="0" dirty="0">
                <a:solidFill>
                  <a:srgbClr val="000000"/>
                </a:solidFill>
                <a:effectLst/>
                <a:latin typeface="Ensign:Serif"/>
              </a:rPr>
              <a:t> the nations after they had been bitten by the poisonous serpents, if they would cast their eyes unto the </a:t>
            </a:r>
            <a:r>
              <a:rPr lang="en-US" sz="2400" b="0" i="1" u="none" strike="noStrike" baseline="30000" dirty="0" err="1">
                <a:effectLst/>
                <a:latin typeface="Ensign:Serif"/>
                <a:hlinkClick r:id="rId6"/>
              </a:rPr>
              <a:t>c</a:t>
            </a:r>
            <a:r>
              <a:rPr lang="en-US" sz="2400" b="0" i="0" u="none" strike="noStrike" dirty="0" err="1">
                <a:effectLst/>
                <a:latin typeface="Ensign:Serif"/>
                <a:hlinkClick r:id="rId6"/>
              </a:rPr>
              <a:t>serpent</a:t>
            </a:r>
            <a:r>
              <a:rPr lang="en-US" sz="2400" b="0" i="0" dirty="0">
                <a:solidFill>
                  <a:srgbClr val="000000"/>
                </a:solidFill>
                <a:effectLst/>
                <a:latin typeface="Ensign:Serif"/>
              </a:rPr>
              <a:t> which he did raise up before them, and also gave him power that he should smite the </a:t>
            </a:r>
            <a:r>
              <a:rPr lang="en-US" sz="2400" b="0" i="1" u="none" strike="noStrike" baseline="30000" dirty="0" err="1">
                <a:effectLst/>
                <a:latin typeface="Ensign:Serif"/>
                <a:hlinkClick r:id="rId7"/>
              </a:rPr>
              <a:t>d</a:t>
            </a:r>
            <a:r>
              <a:rPr lang="en-US" sz="2400" b="0" i="0" u="none" strike="noStrike" dirty="0" err="1">
                <a:effectLst/>
                <a:latin typeface="Ensign:Serif"/>
                <a:hlinkClick r:id="rId7"/>
              </a:rPr>
              <a:t>rock</a:t>
            </a:r>
            <a:r>
              <a:rPr lang="en-US" sz="2400" b="0" i="0" dirty="0">
                <a:solidFill>
                  <a:srgbClr val="000000"/>
                </a:solidFill>
                <a:effectLst/>
                <a:latin typeface="Ensign:Serif"/>
              </a:rPr>
              <a:t> and the water should come forth; yea, behold I say unto you, that as these things are </a:t>
            </a:r>
            <a:r>
              <a:rPr lang="en-US" sz="2400" b="0" i="1" u="none" strike="noStrike" baseline="30000" dirty="0" err="1">
                <a:effectLst/>
                <a:latin typeface="Ensign:Serif"/>
                <a:hlinkClick r:id="rId8"/>
              </a:rPr>
              <a:t>e</a:t>
            </a:r>
            <a:r>
              <a:rPr lang="en-US" sz="2400" b="0" i="0" u="none" strike="noStrike" dirty="0" err="1">
                <a:effectLst/>
                <a:latin typeface="Ensign:Serif"/>
                <a:hlinkClick r:id="rId8"/>
              </a:rPr>
              <a:t>true</a:t>
            </a:r>
            <a:r>
              <a:rPr lang="en-US" sz="2400" b="0" i="0" dirty="0">
                <a:solidFill>
                  <a:srgbClr val="000000"/>
                </a:solidFill>
                <a:effectLst/>
                <a:latin typeface="Ensign:Serif"/>
              </a:rPr>
              <a:t>, and as the Lord God </a:t>
            </a:r>
            <a:r>
              <a:rPr lang="en-US" sz="2400" b="0" i="0" dirty="0" err="1">
                <a:solidFill>
                  <a:srgbClr val="000000"/>
                </a:solidFill>
                <a:effectLst/>
                <a:latin typeface="Ensign:Serif"/>
              </a:rPr>
              <a:t>liveth</a:t>
            </a:r>
            <a:r>
              <a:rPr lang="en-US" sz="2400" b="0" i="0" dirty="0">
                <a:solidFill>
                  <a:srgbClr val="000000"/>
                </a:solidFill>
                <a:effectLst/>
                <a:latin typeface="Ensign:Serif"/>
              </a:rPr>
              <a:t>, there is none other </a:t>
            </a:r>
            <a:r>
              <a:rPr lang="en-US" sz="2400" b="0" i="1" u="none" strike="noStrike" baseline="30000" dirty="0" err="1">
                <a:effectLst/>
                <a:latin typeface="Ensign:Serif"/>
                <a:hlinkClick r:id="rId9"/>
              </a:rPr>
              <a:t>f</a:t>
            </a:r>
            <a:r>
              <a:rPr lang="en-US" sz="2400" b="0" i="0" u="none" strike="noStrike" dirty="0" err="1">
                <a:effectLst/>
                <a:latin typeface="Ensign:Serif"/>
                <a:hlinkClick r:id="rId9"/>
              </a:rPr>
              <a:t>name</a:t>
            </a:r>
            <a:r>
              <a:rPr lang="en-US" sz="2400" b="0" i="0" dirty="0">
                <a:solidFill>
                  <a:srgbClr val="000000"/>
                </a:solidFill>
                <a:effectLst/>
                <a:latin typeface="Ensign:Serif"/>
              </a:rPr>
              <a:t> given under heaven save it be this Jesus Christ, of which I have spoken, whereby man can be saved.</a:t>
            </a:r>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 CSE 170, Spring 22</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4</a:t>
            </a:fld>
            <a:endParaRPr lang="en-US"/>
          </a:p>
        </p:txBody>
      </p:sp>
    </p:spTree>
    <p:extLst>
      <p:ext uri="{BB962C8B-B14F-4D97-AF65-F5344CB8AC3E}">
        <p14:creationId xmlns:p14="http://schemas.microsoft.com/office/powerpoint/2010/main" val="3293354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11139" y="80068"/>
            <a:ext cx="8014359" cy="590204"/>
          </a:xfrm>
        </p:spPr>
        <p:txBody>
          <a:bodyPr vert="horz" lIns="91440" tIns="45720" rIns="91440" bIns="45720" rtlCol="0" anchor="b">
            <a:normAutofit/>
          </a:bodyPr>
          <a:lstStyle/>
          <a:p>
            <a:r>
              <a:rPr lang="en-US" sz="3100" dirty="0"/>
              <a:t>Coding Style/Standard</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40</a:t>
            </a:fld>
            <a:endParaRPr lang="en-US">
              <a:solidFill>
                <a:schemeClr val="accent1">
                  <a:lumMod val="60000"/>
                  <a:lumOff val="40000"/>
                </a:schemeClr>
              </a:solidFill>
            </a:endParaRPr>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
        <p:nvSpPr>
          <p:cNvPr id="7" name="TextBox 6">
            <a:extLst>
              <a:ext uri="{FF2B5EF4-FFF2-40B4-BE49-F238E27FC236}">
                <a16:creationId xmlns:a16="http://schemas.microsoft.com/office/drawing/2014/main" id="{A455DD04-D980-483D-89AE-6A11D370DB0A}"/>
              </a:ext>
            </a:extLst>
          </p:cNvPr>
          <p:cNvSpPr txBox="1"/>
          <p:nvPr/>
        </p:nvSpPr>
        <p:spPr>
          <a:xfrm>
            <a:off x="1211139" y="669614"/>
            <a:ext cx="87462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Variables Names – name it what it is, use underscores to separate words</a:t>
            </a:r>
          </a:p>
          <a:p>
            <a:pPr marL="742950" lvl="1" indent="-285750">
              <a:buFont typeface="Arial" panose="020B0604020202020204" pitchFamily="34" charset="0"/>
              <a:buChar char="•"/>
            </a:pPr>
            <a:r>
              <a:rPr lang="en-US" dirty="0"/>
              <a:t>E.g.,: </a:t>
            </a:r>
            <a:r>
              <a:rPr lang="en-US" dirty="0" err="1"/>
              <a:t>last_name</a:t>
            </a:r>
            <a:r>
              <a:rPr lang="en-US" dirty="0"/>
              <a:t>,  </a:t>
            </a:r>
          </a:p>
          <a:p>
            <a:pPr marL="285750" indent="-285750">
              <a:buFont typeface="Arial" panose="020B0604020202020204" pitchFamily="34" charset="0"/>
              <a:buChar char="•"/>
            </a:pPr>
            <a:r>
              <a:rPr lang="en-US" dirty="0"/>
              <a:t>Spaces – use space before and after each operator:</a:t>
            </a:r>
          </a:p>
          <a:p>
            <a:pPr marL="742950" lvl="1" indent="-285750">
              <a:buFont typeface="Arial" panose="020B0604020202020204" pitchFamily="34" charset="0"/>
              <a:buChar char="•"/>
            </a:pPr>
            <a:r>
              <a:rPr lang="en-US" dirty="0"/>
              <a:t>E.g.,: </a:t>
            </a:r>
            <a:r>
              <a:rPr lang="en-US" dirty="0" err="1"/>
              <a:t>rectangle_area</a:t>
            </a:r>
            <a:r>
              <a:rPr lang="en-US" dirty="0"/>
              <a:t> = length * width</a:t>
            </a:r>
          </a:p>
          <a:p>
            <a:pPr marL="285750" indent="-285750">
              <a:buFont typeface="Arial" panose="020B0604020202020204" pitchFamily="34" charset="0"/>
              <a:buChar char="•"/>
            </a:pPr>
            <a:r>
              <a:rPr lang="en-US" dirty="0"/>
              <a:t>Blank Lines</a:t>
            </a:r>
          </a:p>
          <a:p>
            <a:pPr marL="285750" indent="-285750">
              <a:buFont typeface="Arial" panose="020B0604020202020204" pitchFamily="34" charset="0"/>
              <a:buChar char="•"/>
            </a:pPr>
            <a:r>
              <a:rPr lang="en-US" dirty="0"/>
              <a:t>Comments</a:t>
            </a:r>
          </a:p>
          <a:p>
            <a:pPr marL="742950" lvl="1" indent="-285750">
              <a:buFont typeface="Arial" panose="020B0604020202020204" pitchFamily="34" charset="0"/>
              <a:buChar char="•"/>
            </a:pPr>
            <a:r>
              <a:rPr lang="en-US" dirty="0"/>
              <a:t>One comment and one blank line per thought/idea</a:t>
            </a:r>
          </a:p>
          <a:p>
            <a:pPr marL="285750" indent="-285750">
              <a:buFont typeface="Arial" panose="020B0604020202020204" pitchFamily="34" charset="0"/>
              <a:buChar char="•"/>
            </a:pPr>
            <a:r>
              <a:rPr lang="en-US" dirty="0"/>
              <a:t>Code Blocks are indented by 4 spaces</a:t>
            </a:r>
          </a:p>
        </p:txBody>
      </p:sp>
      <p:pic>
        <p:nvPicPr>
          <p:cNvPr id="5" name="Picture 4">
            <a:extLst>
              <a:ext uri="{FF2B5EF4-FFF2-40B4-BE49-F238E27FC236}">
                <a16:creationId xmlns:a16="http://schemas.microsoft.com/office/drawing/2014/main" id="{D1A604E0-D9BE-D884-BF78-F27BD292027E}"/>
              </a:ext>
            </a:extLst>
          </p:cNvPr>
          <p:cNvPicPr>
            <a:picLocks noChangeAspect="1"/>
          </p:cNvPicPr>
          <p:nvPr/>
        </p:nvPicPr>
        <p:blipFill>
          <a:blip r:embed="rId3"/>
          <a:stretch>
            <a:fillRect/>
          </a:stretch>
        </p:blipFill>
        <p:spPr>
          <a:xfrm>
            <a:off x="5584259" y="2987639"/>
            <a:ext cx="7981950" cy="3905250"/>
          </a:xfrm>
          <a:prstGeom prst="rect">
            <a:avLst/>
          </a:prstGeom>
        </p:spPr>
      </p:pic>
      <p:pic>
        <p:nvPicPr>
          <p:cNvPr id="11" name="Picture 10">
            <a:extLst>
              <a:ext uri="{FF2B5EF4-FFF2-40B4-BE49-F238E27FC236}">
                <a16:creationId xmlns:a16="http://schemas.microsoft.com/office/drawing/2014/main" id="{14891538-BB48-2115-FE19-D345EE1DA89D}"/>
              </a:ext>
            </a:extLst>
          </p:cNvPr>
          <p:cNvPicPr>
            <a:picLocks noChangeAspect="1"/>
          </p:cNvPicPr>
          <p:nvPr/>
        </p:nvPicPr>
        <p:blipFill>
          <a:blip r:embed="rId4"/>
          <a:stretch>
            <a:fillRect/>
          </a:stretch>
        </p:blipFill>
        <p:spPr>
          <a:xfrm>
            <a:off x="0" y="3187664"/>
            <a:ext cx="5553075" cy="3705225"/>
          </a:xfrm>
          <a:prstGeom prst="rect">
            <a:avLst/>
          </a:prstGeom>
        </p:spPr>
      </p:pic>
    </p:spTree>
    <p:extLst>
      <p:ext uri="{BB962C8B-B14F-4D97-AF65-F5344CB8AC3E}">
        <p14:creationId xmlns:p14="http://schemas.microsoft.com/office/powerpoint/2010/main" val="519556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6420464" y="645106"/>
            <a:ext cx="4534047" cy="906968"/>
          </a:xfrm>
        </p:spPr>
        <p:txBody>
          <a:bodyPr vert="horz" lIns="91440" tIns="45720" rIns="91440" bIns="45720" rtlCol="0" anchor="b">
            <a:normAutofit/>
          </a:bodyPr>
          <a:lstStyle/>
          <a:p>
            <a:r>
              <a:rPr lang="en-US" dirty="0"/>
              <a:t>Goals for Today</a:t>
            </a:r>
          </a:p>
        </p:txBody>
      </p:sp>
      <p:pic>
        <p:nvPicPr>
          <p:cNvPr id="8" name="Picture 7" descr="Three darts on bullseye">
            <a:extLst>
              <a:ext uri="{FF2B5EF4-FFF2-40B4-BE49-F238E27FC236}">
                <a16:creationId xmlns:a16="http://schemas.microsoft.com/office/drawing/2014/main" id="{D381F4BB-D430-DCE9-550D-918F83CD58B0}"/>
              </a:ext>
            </a:extLst>
          </p:cNvPr>
          <p:cNvPicPr>
            <a:picLocks noChangeAspect="1"/>
          </p:cNvPicPr>
          <p:nvPr/>
        </p:nvPicPr>
        <p:blipFill rotWithShape="1">
          <a:blip r:embed="rId3">
            <a:extLst>
              <a:ext uri="{28A0092B-C50C-407E-A947-70E740481C1C}">
                <a14:useLocalDpi xmlns:a14="http://schemas.microsoft.com/office/drawing/2010/main" val="0"/>
              </a:ext>
            </a:extLst>
          </a:blip>
          <a:srcRect l="34503" r="-2" b="-2"/>
          <a:stretch/>
        </p:blipFill>
        <p:spPr>
          <a:xfrm>
            <a:off x="643192" y="645106"/>
            <a:ext cx="5451627" cy="5535031"/>
          </a:xfrm>
          <a:prstGeom prst="rect">
            <a:avLst/>
          </a:prstGeom>
        </p:spPr>
      </p:pic>
      <p:sp>
        <p:nvSpPr>
          <p:cNvPr id="5" name="TextBox 4">
            <a:extLst>
              <a:ext uri="{FF2B5EF4-FFF2-40B4-BE49-F238E27FC236}">
                <a16:creationId xmlns:a16="http://schemas.microsoft.com/office/drawing/2014/main" id="{F954CC55-4E73-4E8B-8268-C50E682C590C}"/>
              </a:ext>
            </a:extLst>
          </p:cNvPr>
          <p:cNvSpPr txBox="1"/>
          <p:nvPr/>
        </p:nvSpPr>
        <p:spPr>
          <a:xfrm>
            <a:off x="6094819" y="2438399"/>
            <a:ext cx="5177045" cy="3724805"/>
          </a:xfrm>
          <a:prstGeom prst="rect">
            <a:avLst/>
          </a:prstGeom>
        </p:spPr>
        <p:txBody>
          <a:bodyPr vert="horz" lIns="91440" tIns="45720" rIns="91440" bIns="45720" rtlCol="0">
            <a:normAutofit/>
          </a:bodyPr>
          <a:lstStyle/>
          <a:p>
            <a:pPr marL="102870" defTabSz="914400">
              <a:spcAft>
                <a:spcPts val="600"/>
              </a:spcAft>
              <a:buClr>
                <a:schemeClr val="accent1"/>
              </a:buClr>
            </a:pPr>
            <a:endParaRPr lang="en-US" dirty="0"/>
          </a:p>
          <a:p>
            <a:pPr marL="285750" indent="-182880" defTabSz="914400">
              <a:spcAft>
                <a:spcPts val="600"/>
              </a:spcAft>
              <a:buClr>
                <a:schemeClr val="accent1"/>
              </a:buClr>
              <a:buFont typeface="Arial" panose="020B0604020202020204" pitchFamily="34" charset="0"/>
              <a:buChar char="•"/>
            </a:pPr>
            <a:r>
              <a:rPr lang="en-US" sz="2400" dirty="0"/>
              <a:t>Homework Assignment Review</a:t>
            </a:r>
          </a:p>
          <a:p>
            <a:pPr marL="742950" lvl="1" indent="-182880" defTabSz="914400">
              <a:spcAft>
                <a:spcPts val="600"/>
              </a:spcAft>
              <a:buClr>
                <a:schemeClr val="accent1"/>
              </a:buClr>
              <a:buFont typeface="Arial" panose="020B0604020202020204" pitchFamily="34" charset="0"/>
              <a:buChar char="•"/>
            </a:pPr>
            <a:r>
              <a:rPr lang="en-US" sz="2400" dirty="0"/>
              <a:t>Turn in files and links</a:t>
            </a:r>
          </a:p>
          <a:p>
            <a:pPr marL="742950" lvl="1" indent="-182880" defTabSz="914400">
              <a:spcAft>
                <a:spcPts val="600"/>
              </a:spcAft>
              <a:buClr>
                <a:schemeClr val="accent1"/>
              </a:buClr>
              <a:buFont typeface="Arial" panose="020B0604020202020204" pitchFamily="34" charset="0"/>
              <a:buChar char="•"/>
            </a:pPr>
            <a:r>
              <a:rPr lang="en-US" sz="2400" dirty="0"/>
              <a:t>This week – Program and Movie</a:t>
            </a:r>
          </a:p>
          <a:p>
            <a:pPr marL="742950" lvl="1" indent="-182880" defTabSz="914400">
              <a:spcAft>
                <a:spcPts val="600"/>
              </a:spcAft>
              <a:buClr>
                <a:schemeClr val="accent1"/>
              </a:buClr>
              <a:buFont typeface="Arial" panose="020B0604020202020204" pitchFamily="34" charset="0"/>
              <a:buChar char="•"/>
            </a:pPr>
            <a:r>
              <a:rPr lang="en-US" sz="2400" dirty="0"/>
              <a:t>Review </a:t>
            </a:r>
            <a:r>
              <a:rPr lang="en-US" sz="2400" dirty="0" err="1"/>
              <a:t>iLearn</a:t>
            </a:r>
            <a:endParaRPr lang="en-US" sz="2400" dirty="0"/>
          </a:p>
          <a:p>
            <a:pPr marL="285750" indent="-182880" defTabSz="914400">
              <a:spcAft>
                <a:spcPts val="600"/>
              </a:spcAft>
              <a:buClr>
                <a:schemeClr val="accent1"/>
              </a:buClr>
              <a:buFont typeface="Arial" panose="020B0604020202020204" pitchFamily="34" charset="0"/>
              <a:buChar char="•"/>
            </a:pPr>
            <a:r>
              <a:rPr lang="en-US" sz="2400" dirty="0"/>
              <a:t>Loops</a:t>
            </a:r>
          </a:p>
          <a:p>
            <a:pPr marL="102870" defTabSz="914400">
              <a:spcAft>
                <a:spcPts val="600"/>
              </a:spcAft>
              <a:buClr>
                <a:schemeClr val="accent1"/>
              </a:buCl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41</a:t>
            </a:fld>
            <a:endParaRPr lang="en-US"/>
          </a:p>
        </p:txBody>
      </p:sp>
    </p:spTree>
    <p:extLst>
      <p:ext uri="{BB962C8B-B14F-4D97-AF65-F5344CB8AC3E}">
        <p14:creationId xmlns:p14="http://schemas.microsoft.com/office/powerpoint/2010/main" val="1063411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CSE 130 Course Outline</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dirty="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42</a:t>
            </a:fld>
            <a:endParaRPr lang="en-US">
              <a:solidFill>
                <a:schemeClr val="accent1">
                  <a:lumMod val="60000"/>
                  <a:lumOff val="40000"/>
                </a:schemeClr>
              </a:solidFill>
            </a:endParaRPr>
          </a:p>
        </p:txBody>
      </p:sp>
      <p:graphicFrame>
        <p:nvGraphicFramePr>
          <p:cNvPr id="6" name="Table 7">
            <a:extLst>
              <a:ext uri="{FF2B5EF4-FFF2-40B4-BE49-F238E27FC236}">
                <a16:creationId xmlns:a16="http://schemas.microsoft.com/office/drawing/2014/main" id="{285DA302-1F26-1002-4E5B-9A39775DF7B0}"/>
              </a:ext>
            </a:extLst>
          </p:cNvPr>
          <p:cNvGraphicFramePr>
            <a:graphicFrameLocks noGrp="1"/>
          </p:cNvGraphicFramePr>
          <p:nvPr>
            <p:extLst>
              <p:ext uri="{D42A27DB-BD31-4B8C-83A1-F6EECF244321}">
                <p14:modId xmlns:p14="http://schemas.microsoft.com/office/powerpoint/2010/main" val="3260588882"/>
              </p:ext>
            </p:extLst>
          </p:nvPr>
        </p:nvGraphicFramePr>
        <p:xfrm>
          <a:off x="786935" y="906462"/>
          <a:ext cx="9599712" cy="5562600"/>
        </p:xfrm>
        <a:graphic>
          <a:graphicData uri="http://schemas.openxmlformats.org/drawingml/2006/table">
            <a:tbl>
              <a:tblPr firstRow="1" bandRow="1">
                <a:tableStyleId>{5C22544A-7EE6-4342-B048-85BDC9FD1C3A}</a:tableStyleId>
              </a:tblPr>
              <a:tblGrid>
                <a:gridCol w="1594494">
                  <a:extLst>
                    <a:ext uri="{9D8B030D-6E8A-4147-A177-3AD203B41FA5}">
                      <a16:colId xmlns:a16="http://schemas.microsoft.com/office/drawing/2014/main" val="2011747632"/>
                    </a:ext>
                  </a:extLst>
                </a:gridCol>
                <a:gridCol w="3069802">
                  <a:extLst>
                    <a:ext uri="{9D8B030D-6E8A-4147-A177-3AD203B41FA5}">
                      <a16:colId xmlns:a16="http://schemas.microsoft.com/office/drawing/2014/main" val="2351888841"/>
                    </a:ext>
                  </a:extLst>
                </a:gridCol>
                <a:gridCol w="4935416">
                  <a:extLst>
                    <a:ext uri="{9D8B030D-6E8A-4147-A177-3AD203B41FA5}">
                      <a16:colId xmlns:a16="http://schemas.microsoft.com/office/drawing/2014/main" val="3870699806"/>
                    </a:ext>
                  </a:extLst>
                </a:gridCol>
              </a:tblGrid>
              <a:tr h="370840">
                <a:tc>
                  <a:txBody>
                    <a:bodyPr/>
                    <a:lstStyle/>
                    <a:p>
                      <a:r>
                        <a:rPr lang="en-US" dirty="0"/>
                        <a:t>Week</a:t>
                      </a:r>
                    </a:p>
                  </a:txBody>
                  <a:tcPr/>
                </a:tc>
                <a:tc>
                  <a:txBody>
                    <a:bodyPr/>
                    <a:lstStyle/>
                    <a:p>
                      <a:r>
                        <a:rPr lang="en-US" dirty="0"/>
                        <a:t>Topic</a:t>
                      </a:r>
                    </a:p>
                  </a:txBody>
                  <a:tcPr/>
                </a:tc>
                <a:tc>
                  <a:txBody>
                    <a:bodyPr/>
                    <a:lstStyle/>
                    <a:p>
                      <a:r>
                        <a:rPr lang="en-US" dirty="0"/>
                        <a:t>Homework</a:t>
                      </a:r>
                    </a:p>
                  </a:txBody>
                  <a:tcPr/>
                </a:tc>
                <a:extLst>
                  <a:ext uri="{0D108BD9-81ED-4DB2-BD59-A6C34878D82A}">
                    <a16:rowId xmlns:a16="http://schemas.microsoft.com/office/drawing/2014/main" val="363723518"/>
                  </a:ext>
                </a:extLst>
              </a:tr>
              <a:tr h="370840">
                <a:tc>
                  <a:txBody>
                    <a:bodyPr/>
                    <a:lstStyle/>
                    <a:p>
                      <a:r>
                        <a:rPr lang="en-US" dirty="0"/>
                        <a:t>1</a:t>
                      </a:r>
                    </a:p>
                  </a:txBody>
                  <a:tcPr/>
                </a:tc>
                <a:tc>
                  <a:txBody>
                    <a:bodyPr/>
                    <a:lstStyle/>
                    <a:p>
                      <a:r>
                        <a:rPr lang="en-US" dirty="0"/>
                        <a:t>Course Overview</a:t>
                      </a:r>
                    </a:p>
                  </a:txBody>
                  <a:tcPr/>
                </a:tc>
                <a:tc>
                  <a:txBody>
                    <a:bodyPr/>
                    <a:lstStyle/>
                    <a:p>
                      <a:r>
                        <a:rPr lang="en-US" dirty="0"/>
                        <a:t>Guessing Game</a:t>
                      </a:r>
                    </a:p>
                  </a:txBody>
                  <a:tcPr/>
                </a:tc>
                <a:extLst>
                  <a:ext uri="{0D108BD9-81ED-4DB2-BD59-A6C34878D82A}">
                    <a16:rowId xmlns:a16="http://schemas.microsoft.com/office/drawing/2014/main" val="2820051351"/>
                  </a:ext>
                </a:extLst>
              </a:tr>
              <a:tr h="370840">
                <a:tc>
                  <a:txBody>
                    <a:bodyPr/>
                    <a:lstStyle/>
                    <a:p>
                      <a:r>
                        <a:rPr lang="en-US" dirty="0"/>
                        <a:t>2</a:t>
                      </a:r>
                    </a:p>
                  </a:txBody>
                  <a:tcPr/>
                </a:tc>
                <a:tc>
                  <a:txBody>
                    <a:bodyPr/>
                    <a:lstStyle/>
                    <a:p>
                      <a:r>
                        <a:rPr lang="en-US" dirty="0"/>
                        <a:t>Python Review</a:t>
                      </a:r>
                    </a:p>
                  </a:txBody>
                  <a:tcPr/>
                </a:tc>
                <a:tc>
                  <a:txBody>
                    <a:bodyPr/>
                    <a:lstStyle/>
                    <a:p>
                      <a:r>
                        <a:rPr lang="en-US" dirty="0"/>
                        <a:t>Authentication Program</a:t>
                      </a:r>
                    </a:p>
                  </a:txBody>
                  <a:tcPr/>
                </a:tc>
                <a:extLst>
                  <a:ext uri="{0D108BD9-81ED-4DB2-BD59-A6C34878D82A}">
                    <a16:rowId xmlns:a16="http://schemas.microsoft.com/office/drawing/2014/main" val="3602702881"/>
                  </a:ext>
                </a:extLst>
              </a:tr>
              <a:tr h="370840">
                <a:tc>
                  <a:txBody>
                    <a:bodyPr/>
                    <a:lstStyle/>
                    <a:p>
                      <a:r>
                        <a:rPr lang="en-US" dirty="0"/>
                        <a:t>3</a:t>
                      </a:r>
                    </a:p>
                  </a:txBody>
                  <a:tcPr/>
                </a:tc>
                <a:tc>
                  <a:txBody>
                    <a:bodyPr/>
                    <a:lstStyle/>
                    <a:p>
                      <a:r>
                        <a:rPr lang="en-US" dirty="0"/>
                        <a:t>Flowchart</a:t>
                      </a:r>
                    </a:p>
                  </a:txBody>
                  <a:tcPr/>
                </a:tc>
                <a:tc>
                  <a:txBody>
                    <a:bodyPr/>
                    <a:lstStyle/>
                    <a:p>
                      <a:r>
                        <a:rPr lang="en-US" dirty="0"/>
                        <a:t>Monopoly Design</a:t>
                      </a:r>
                    </a:p>
                  </a:txBody>
                  <a:tcPr/>
                </a:tc>
                <a:extLst>
                  <a:ext uri="{0D108BD9-81ED-4DB2-BD59-A6C34878D82A}">
                    <a16:rowId xmlns:a16="http://schemas.microsoft.com/office/drawing/2014/main" val="2742856322"/>
                  </a:ext>
                </a:extLst>
              </a:tr>
              <a:tr h="370840">
                <a:tc>
                  <a:txBody>
                    <a:bodyPr/>
                    <a:lstStyle/>
                    <a:p>
                      <a:r>
                        <a:rPr lang="en-US" dirty="0"/>
                        <a:t>4</a:t>
                      </a:r>
                    </a:p>
                  </a:txBody>
                  <a:tcPr/>
                </a:tc>
                <a:tc>
                  <a:txBody>
                    <a:bodyPr/>
                    <a:lstStyle/>
                    <a:p>
                      <a:r>
                        <a:rPr lang="en-US" dirty="0"/>
                        <a:t>Decisions</a:t>
                      </a:r>
                    </a:p>
                  </a:txBody>
                  <a:tcPr/>
                </a:tc>
                <a:tc>
                  <a:txBody>
                    <a:bodyPr/>
                    <a:lstStyle/>
                    <a:p>
                      <a:r>
                        <a:rPr lang="en-US" dirty="0"/>
                        <a:t>Monopoly Program</a:t>
                      </a:r>
                    </a:p>
                  </a:txBody>
                  <a:tcPr/>
                </a:tc>
                <a:extLst>
                  <a:ext uri="{0D108BD9-81ED-4DB2-BD59-A6C34878D82A}">
                    <a16:rowId xmlns:a16="http://schemas.microsoft.com/office/drawing/2014/main" val="3013626983"/>
                  </a:ext>
                </a:extLst>
              </a:tr>
              <a:tr h="370840">
                <a:tc>
                  <a:txBody>
                    <a:bodyPr/>
                    <a:lstStyle/>
                    <a:p>
                      <a:r>
                        <a:rPr lang="en-US" dirty="0"/>
                        <a:t>5</a:t>
                      </a:r>
                    </a:p>
                  </a:txBody>
                  <a:tcPr/>
                </a:tc>
                <a:tc>
                  <a:txBody>
                    <a:bodyPr/>
                    <a:lstStyle/>
                    <a:p>
                      <a:r>
                        <a:rPr lang="en-US" dirty="0"/>
                        <a:t>Pseudocode</a:t>
                      </a:r>
                    </a:p>
                  </a:txBody>
                  <a:tcPr/>
                </a:tc>
                <a:tc>
                  <a:txBody>
                    <a:bodyPr/>
                    <a:lstStyle/>
                    <a:p>
                      <a:r>
                        <a:rPr lang="en-US" dirty="0"/>
                        <a:t>Advanced Search Design</a:t>
                      </a:r>
                    </a:p>
                  </a:txBody>
                  <a:tcPr/>
                </a:tc>
                <a:extLst>
                  <a:ext uri="{0D108BD9-81ED-4DB2-BD59-A6C34878D82A}">
                    <a16:rowId xmlns:a16="http://schemas.microsoft.com/office/drawing/2014/main" val="3046140420"/>
                  </a:ext>
                </a:extLst>
              </a:tr>
              <a:tr h="370840">
                <a:tc>
                  <a:txBody>
                    <a:bodyPr/>
                    <a:lstStyle/>
                    <a:p>
                      <a:r>
                        <a:rPr lang="en-US" dirty="0"/>
                        <a:t>6</a:t>
                      </a:r>
                    </a:p>
                  </a:txBody>
                  <a:tcPr/>
                </a:tc>
                <a:tc>
                  <a:txBody>
                    <a:bodyPr/>
                    <a:lstStyle/>
                    <a:p>
                      <a:r>
                        <a:rPr lang="en-US" dirty="0"/>
                        <a:t>Efficiency</a:t>
                      </a:r>
                    </a:p>
                  </a:txBody>
                  <a:tcPr/>
                </a:tc>
                <a:tc>
                  <a:txBody>
                    <a:bodyPr/>
                    <a:lstStyle/>
                    <a:p>
                      <a:r>
                        <a:rPr lang="en-US" dirty="0"/>
                        <a:t>Advanced Search Program</a:t>
                      </a:r>
                    </a:p>
                  </a:txBody>
                  <a:tcPr/>
                </a:tc>
                <a:extLst>
                  <a:ext uri="{0D108BD9-81ED-4DB2-BD59-A6C34878D82A}">
                    <a16:rowId xmlns:a16="http://schemas.microsoft.com/office/drawing/2014/main" val="449356503"/>
                  </a:ext>
                </a:extLst>
              </a:tr>
              <a:tr h="370840">
                <a:tc>
                  <a:txBody>
                    <a:bodyPr/>
                    <a:lstStyle/>
                    <a:p>
                      <a:r>
                        <a:rPr lang="en-US" dirty="0"/>
                        <a:t>7</a:t>
                      </a:r>
                    </a:p>
                  </a:txBody>
                  <a:tcPr/>
                </a:tc>
                <a:tc>
                  <a:txBody>
                    <a:bodyPr/>
                    <a:lstStyle/>
                    <a:p>
                      <a:r>
                        <a:rPr lang="en-US" dirty="0"/>
                        <a:t>Trace</a:t>
                      </a:r>
                    </a:p>
                  </a:txBody>
                  <a:tcPr/>
                </a:tc>
                <a:tc>
                  <a:txBody>
                    <a:bodyPr/>
                    <a:lstStyle/>
                    <a:p>
                      <a:r>
                        <a:rPr lang="en-US" dirty="0"/>
                        <a:t>Sort Design</a:t>
                      </a:r>
                    </a:p>
                  </a:txBody>
                  <a:tcPr/>
                </a:tc>
                <a:extLst>
                  <a:ext uri="{0D108BD9-81ED-4DB2-BD59-A6C34878D82A}">
                    <a16:rowId xmlns:a16="http://schemas.microsoft.com/office/drawing/2014/main" val="480092011"/>
                  </a:ext>
                </a:extLst>
              </a:tr>
              <a:tr h="370840">
                <a:tc>
                  <a:txBody>
                    <a:bodyPr/>
                    <a:lstStyle/>
                    <a:p>
                      <a:r>
                        <a:rPr lang="en-US" dirty="0"/>
                        <a:t>8</a:t>
                      </a:r>
                    </a:p>
                  </a:txBody>
                  <a:tcPr/>
                </a:tc>
                <a:tc>
                  <a:txBody>
                    <a:bodyPr/>
                    <a:lstStyle/>
                    <a:p>
                      <a:r>
                        <a:rPr lang="en-US" dirty="0"/>
                        <a:t>Assert</a:t>
                      </a:r>
                    </a:p>
                  </a:txBody>
                  <a:tcPr/>
                </a:tc>
                <a:tc>
                  <a:txBody>
                    <a:bodyPr/>
                    <a:lstStyle/>
                    <a:p>
                      <a:r>
                        <a:rPr lang="en-US" dirty="0"/>
                        <a:t>Sort Program</a:t>
                      </a:r>
                    </a:p>
                  </a:txBody>
                  <a:tcPr/>
                </a:tc>
                <a:extLst>
                  <a:ext uri="{0D108BD9-81ED-4DB2-BD59-A6C34878D82A}">
                    <a16:rowId xmlns:a16="http://schemas.microsoft.com/office/drawing/2014/main" val="2241437794"/>
                  </a:ext>
                </a:extLst>
              </a:tr>
              <a:tr h="370840">
                <a:tc>
                  <a:txBody>
                    <a:bodyPr/>
                    <a:lstStyle/>
                    <a:p>
                      <a:r>
                        <a:rPr lang="en-US" dirty="0"/>
                        <a:t>9</a:t>
                      </a:r>
                    </a:p>
                  </a:txBody>
                  <a:tcPr/>
                </a:tc>
                <a:tc>
                  <a:txBody>
                    <a:bodyPr/>
                    <a:lstStyle/>
                    <a:p>
                      <a:r>
                        <a:rPr lang="en-US" dirty="0"/>
                        <a:t>Collections</a:t>
                      </a:r>
                    </a:p>
                  </a:txBody>
                  <a:tcPr/>
                </a:tc>
                <a:tc>
                  <a:txBody>
                    <a:bodyPr/>
                    <a:lstStyle/>
                    <a:p>
                      <a:r>
                        <a:rPr lang="en-US" dirty="0"/>
                        <a:t>Count the Days Design</a:t>
                      </a:r>
                    </a:p>
                  </a:txBody>
                  <a:tcPr/>
                </a:tc>
                <a:extLst>
                  <a:ext uri="{0D108BD9-81ED-4DB2-BD59-A6C34878D82A}">
                    <a16:rowId xmlns:a16="http://schemas.microsoft.com/office/drawing/2014/main" val="1157293879"/>
                  </a:ext>
                </a:extLst>
              </a:tr>
              <a:tr h="370840">
                <a:tc>
                  <a:txBody>
                    <a:bodyPr/>
                    <a:lstStyle/>
                    <a:p>
                      <a:r>
                        <a:rPr lang="en-US" dirty="0"/>
                        <a:t>10</a:t>
                      </a:r>
                    </a:p>
                  </a:txBody>
                  <a:tcPr/>
                </a:tc>
                <a:tc>
                  <a:txBody>
                    <a:bodyPr/>
                    <a:lstStyle/>
                    <a:p>
                      <a:r>
                        <a:rPr lang="en-US" dirty="0"/>
                        <a:t>Loops</a:t>
                      </a:r>
                    </a:p>
                  </a:txBody>
                  <a:tcPr/>
                </a:tc>
                <a:tc>
                  <a:txBody>
                    <a:bodyPr/>
                    <a:lstStyle/>
                    <a:p>
                      <a:r>
                        <a:rPr lang="en-US" dirty="0"/>
                        <a:t>Count the Days Program</a:t>
                      </a:r>
                    </a:p>
                  </a:txBody>
                  <a:tcPr/>
                </a:tc>
                <a:extLst>
                  <a:ext uri="{0D108BD9-81ED-4DB2-BD59-A6C34878D82A}">
                    <a16:rowId xmlns:a16="http://schemas.microsoft.com/office/drawing/2014/main" val="3664430120"/>
                  </a:ext>
                </a:extLst>
              </a:tr>
              <a:tr h="370840">
                <a:tc>
                  <a:txBody>
                    <a:bodyPr/>
                    <a:lstStyle/>
                    <a:p>
                      <a:r>
                        <a:rPr lang="en-US" dirty="0"/>
                        <a:t>11</a:t>
                      </a:r>
                    </a:p>
                  </a:txBody>
                  <a:tcPr/>
                </a:tc>
                <a:tc>
                  <a:txBody>
                    <a:bodyPr/>
                    <a:lstStyle/>
                    <a:p>
                      <a:r>
                        <a:rPr lang="en-US" dirty="0"/>
                        <a:t>Review</a:t>
                      </a:r>
                    </a:p>
                  </a:txBody>
                  <a:tcPr/>
                </a:tc>
                <a:tc>
                  <a:txBody>
                    <a:bodyPr/>
                    <a:lstStyle/>
                    <a:p>
                      <a:r>
                        <a:rPr lang="en-US" dirty="0"/>
                        <a:t>Review and Practice Final</a:t>
                      </a:r>
                    </a:p>
                  </a:txBody>
                  <a:tcPr/>
                </a:tc>
                <a:extLst>
                  <a:ext uri="{0D108BD9-81ED-4DB2-BD59-A6C34878D82A}">
                    <a16:rowId xmlns:a16="http://schemas.microsoft.com/office/drawing/2014/main" val="3849223853"/>
                  </a:ext>
                </a:extLst>
              </a:tr>
              <a:tr h="370840">
                <a:tc>
                  <a:txBody>
                    <a:bodyPr/>
                    <a:lstStyle/>
                    <a:p>
                      <a:r>
                        <a:rPr lang="en-US" dirty="0"/>
                        <a:t>12</a:t>
                      </a:r>
                    </a:p>
                  </a:txBody>
                  <a:tcPr/>
                </a:tc>
                <a:tc>
                  <a:txBody>
                    <a:bodyPr/>
                    <a:lstStyle/>
                    <a:p>
                      <a:r>
                        <a:rPr lang="en-US" dirty="0"/>
                        <a:t>Maintainability</a:t>
                      </a:r>
                    </a:p>
                  </a:txBody>
                  <a:tcPr/>
                </a:tc>
                <a:tc>
                  <a:txBody>
                    <a:bodyPr/>
                    <a:lstStyle/>
                    <a:p>
                      <a:r>
                        <a:rPr lang="en-US" dirty="0"/>
                        <a:t>Prime Design</a:t>
                      </a:r>
                    </a:p>
                  </a:txBody>
                  <a:tcPr/>
                </a:tc>
                <a:extLst>
                  <a:ext uri="{0D108BD9-81ED-4DB2-BD59-A6C34878D82A}">
                    <a16:rowId xmlns:a16="http://schemas.microsoft.com/office/drawing/2014/main" val="3083280319"/>
                  </a:ext>
                </a:extLst>
              </a:tr>
              <a:tr h="370840">
                <a:tc>
                  <a:txBody>
                    <a:bodyPr/>
                    <a:lstStyle/>
                    <a:p>
                      <a:r>
                        <a:rPr lang="en-US" dirty="0"/>
                        <a:t>13</a:t>
                      </a:r>
                    </a:p>
                  </a:txBody>
                  <a:tcPr/>
                </a:tc>
                <a:tc>
                  <a:txBody>
                    <a:bodyPr/>
                    <a:lstStyle/>
                    <a:p>
                      <a:r>
                        <a:rPr lang="en-US" dirty="0"/>
                        <a:t>Course Conclusion/Review</a:t>
                      </a:r>
                    </a:p>
                  </a:txBody>
                  <a:tcPr/>
                </a:tc>
                <a:tc>
                  <a:txBody>
                    <a:bodyPr/>
                    <a:lstStyle/>
                    <a:p>
                      <a:r>
                        <a:rPr lang="en-US" dirty="0"/>
                        <a:t>Prime Program</a:t>
                      </a:r>
                    </a:p>
                  </a:txBody>
                  <a:tcPr/>
                </a:tc>
                <a:extLst>
                  <a:ext uri="{0D108BD9-81ED-4DB2-BD59-A6C34878D82A}">
                    <a16:rowId xmlns:a16="http://schemas.microsoft.com/office/drawing/2014/main" val="647455268"/>
                  </a:ext>
                </a:extLst>
              </a:tr>
              <a:tr h="370840">
                <a:tc>
                  <a:txBody>
                    <a:bodyPr/>
                    <a:lstStyle/>
                    <a:p>
                      <a:r>
                        <a:rPr lang="en-US" dirty="0"/>
                        <a:t>14</a:t>
                      </a:r>
                    </a:p>
                  </a:txBody>
                  <a:tcPr/>
                </a:tc>
                <a:tc>
                  <a:txBody>
                    <a:bodyPr/>
                    <a:lstStyle/>
                    <a:p>
                      <a:r>
                        <a:rPr lang="en-US" dirty="0"/>
                        <a:t>Final </a:t>
                      </a:r>
                      <a:r>
                        <a:rPr lang="en-US"/>
                        <a:t>Exam </a:t>
                      </a:r>
                      <a:endParaRPr lang="en-US" dirty="0"/>
                    </a:p>
                  </a:txBody>
                  <a:tcPr/>
                </a:tc>
                <a:tc>
                  <a:txBody>
                    <a:bodyPr/>
                    <a:lstStyle/>
                    <a:p>
                      <a:endParaRPr lang="en-US" dirty="0"/>
                    </a:p>
                  </a:txBody>
                  <a:tcPr/>
                </a:tc>
                <a:extLst>
                  <a:ext uri="{0D108BD9-81ED-4DB2-BD59-A6C34878D82A}">
                    <a16:rowId xmlns:a16="http://schemas.microsoft.com/office/drawing/2014/main" val="3855458407"/>
                  </a:ext>
                </a:extLst>
              </a:tr>
            </a:tbl>
          </a:graphicData>
        </a:graphic>
      </p:graphicFrame>
      <p:sp>
        <p:nvSpPr>
          <p:cNvPr id="5" name="Arrow: Right 4">
            <a:extLst>
              <a:ext uri="{FF2B5EF4-FFF2-40B4-BE49-F238E27FC236}">
                <a16:creationId xmlns:a16="http://schemas.microsoft.com/office/drawing/2014/main" id="{A2647F3A-D0D8-566F-5C6E-638A5F637875}"/>
              </a:ext>
            </a:extLst>
          </p:cNvPr>
          <p:cNvSpPr/>
          <p:nvPr/>
        </p:nvSpPr>
        <p:spPr>
          <a:xfrm>
            <a:off x="259396" y="4674267"/>
            <a:ext cx="527538" cy="29307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830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8AABA-0B2C-D1A9-A3AB-E396C5A21A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42AB97-09A4-43F3-DED8-0DB7777A3214}"/>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Trace Tables</a:t>
            </a:r>
          </a:p>
        </p:txBody>
      </p:sp>
      <p:sp>
        <p:nvSpPr>
          <p:cNvPr id="3" name="Footer Placeholder 2">
            <a:extLst>
              <a:ext uri="{FF2B5EF4-FFF2-40B4-BE49-F238E27FC236}">
                <a16:creationId xmlns:a16="http://schemas.microsoft.com/office/drawing/2014/main" id="{050E2516-3750-4FD2-27B3-A8386597C829}"/>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A7B2402D-7B42-3559-5968-765A2E4310C9}"/>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43</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402E1267-214B-18B1-4671-351FEF10DB7E}"/>
              </a:ext>
            </a:extLst>
          </p:cNvPr>
          <p:cNvSpPr txBox="1"/>
          <p:nvPr/>
        </p:nvSpPr>
        <p:spPr>
          <a:xfrm>
            <a:off x="6581868" y="53569"/>
            <a:ext cx="6610150" cy="1200329"/>
          </a:xfrm>
          <a:prstGeom prst="rect">
            <a:avLst/>
          </a:prstGeom>
          <a:noFill/>
        </p:spPr>
        <p:txBody>
          <a:bodyPr wrap="square" rtlCol="0">
            <a:spAutoFit/>
          </a:bodyPr>
          <a:lstStyle/>
          <a:p>
            <a:pPr marL="342900" indent="-342900">
              <a:buFont typeface="+mj-lt"/>
              <a:buAutoNum type="arabicPeriod"/>
            </a:pPr>
            <a:r>
              <a:rPr lang="en-US" dirty="0"/>
              <a:t>Design Test Cases – Input and Output</a:t>
            </a:r>
          </a:p>
          <a:p>
            <a:pPr marL="342900" indent="-342900">
              <a:buFont typeface="+mj-lt"/>
              <a:buAutoNum type="arabicPeriod"/>
            </a:pPr>
            <a:r>
              <a:rPr lang="en-US" dirty="0"/>
              <a:t>Number/name lines of algorithm</a:t>
            </a:r>
          </a:p>
          <a:p>
            <a:pPr marL="342900" indent="-342900">
              <a:buFont typeface="+mj-lt"/>
              <a:buAutoNum type="arabicPeriod"/>
            </a:pPr>
            <a:r>
              <a:rPr lang="en-US" dirty="0"/>
              <a:t>Execute test case to create table</a:t>
            </a:r>
          </a:p>
          <a:p>
            <a:pPr marL="342900" indent="-342900">
              <a:buFont typeface="+mj-lt"/>
              <a:buAutoNum type="arabicPeriod"/>
            </a:pPr>
            <a:r>
              <a:rPr lang="en-US" dirty="0"/>
              <a:t>Evaluate results</a:t>
            </a:r>
          </a:p>
        </p:txBody>
      </p:sp>
      <p:pic>
        <p:nvPicPr>
          <p:cNvPr id="7" name="Picture 6">
            <a:extLst>
              <a:ext uri="{FF2B5EF4-FFF2-40B4-BE49-F238E27FC236}">
                <a16:creationId xmlns:a16="http://schemas.microsoft.com/office/drawing/2014/main" id="{E60EE2B4-1D00-8A59-2FDA-52830607802E}"/>
              </a:ext>
            </a:extLst>
          </p:cNvPr>
          <p:cNvPicPr>
            <a:picLocks noChangeAspect="1"/>
          </p:cNvPicPr>
          <p:nvPr/>
        </p:nvPicPr>
        <p:blipFill>
          <a:blip r:embed="rId3"/>
          <a:stretch>
            <a:fillRect/>
          </a:stretch>
        </p:blipFill>
        <p:spPr>
          <a:xfrm>
            <a:off x="-15240" y="1233350"/>
            <a:ext cx="7587294" cy="5625062"/>
          </a:xfrm>
          <a:prstGeom prst="rect">
            <a:avLst/>
          </a:prstGeom>
        </p:spPr>
      </p:pic>
    </p:spTree>
    <p:extLst>
      <p:ext uri="{BB962C8B-B14F-4D97-AF65-F5344CB8AC3E}">
        <p14:creationId xmlns:p14="http://schemas.microsoft.com/office/powerpoint/2010/main" val="2929770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Review Homework</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44</a:t>
            </a:fld>
            <a:endParaRPr lang="en-US">
              <a:solidFill>
                <a:schemeClr val="accent1">
                  <a:lumMod val="60000"/>
                  <a:lumOff val="40000"/>
                </a:schemeClr>
              </a:solidFill>
            </a:endParaRPr>
          </a:p>
        </p:txBody>
      </p:sp>
    </p:spTree>
    <p:extLst>
      <p:ext uri="{BB962C8B-B14F-4D97-AF65-F5344CB8AC3E}">
        <p14:creationId xmlns:p14="http://schemas.microsoft.com/office/powerpoint/2010/main" val="1635208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1302-8C17-9A0A-8EDC-5E7CBB281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67586-0CE2-B9A7-4E71-00719ADCCB40}"/>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Review Homework</a:t>
            </a:r>
          </a:p>
        </p:txBody>
      </p:sp>
      <p:sp>
        <p:nvSpPr>
          <p:cNvPr id="3" name="Footer Placeholder 2">
            <a:extLst>
              <a:ext uri="{FF2B5EF4-FFF2-40B4-BE49-F238E27FC236}">
                <a16:creationId xmlns:a16="http://schemas.microsoft.com/office/drawing/2014/main" id="{2939035F-2120-4C53-CB1D-7BF902C168DF}"/>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63961B35-A401-8181-699A-19608984E41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45</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0D08A280-11C8-C4AD-1ACF-6297520BDE38}"/>
              </a:ext>
            </a:extLst>
          </p:cNvPr>
          <p:cNvSpPr txBox="1"/>
          <p:nvPr/>
        </p:nvSpPr>
        <p:spPr>
          <a:xfrm>
            <a:off x="1033822" y="734061"/>
            <a:ext cx="10103365" cy="5909310"/>
          </a:xfrm>
          <a:prstGeom prst="rect">
            <a:avLst/>
          </a:prstGeom>
          <a:noFill/>
        </p:spPr>
        <p:txBody>
          <a:bodyPr wrap="square" rtlCol="0">
            <a:spAutoFit/>
          </a:bodyPr>
          <a:lstStyle/>
          <a:p>
            <a:r>
              <a:rPr lang="en-US" sz="2400" dirty="0"/>
              <a:t>Count Number Days between two Dates: </a:t>
            </a:r>
          </a:p>
          <a:p>
            <a:r>
              <a:rPr lang="en-US" sz="2400" dirty="0"/>
              <a:t>Examples</a:t>
            </a:r>
          </a:p>
          <a:p>
            <a:pPr marL="285750" indent="-285750">
              <a:buFont typeface="Arial" panose="020B0604020202020204" pitchFamily="34" charset="0"/>
              <a:buChar char="•"/>
            </a:pPr>
            <a:r>
              <a:rPr lang="en-US" sz="2400" dirty="0"/>
              <a:t>January 9, 2024 to January 20, 2024 -&gt; 11 Days</a:t>
            </a:r>
          </a:p>
          <a:p>
            <a:pPr marL="285750" indent="-285750">
              <a:buFont typeface="Arial" panose="020B0604020202020204" pitchFamily="34" charset="0"/>
              <a:buChar char="•"/>
            </a:pPr>
            <a:r>
              <a:rPr lang="en-US" sz="2400" dirty="0"/>
              <a:t>February 2, 2024 to July 4, 2024 -&gt; 27 + 31 + 30 + 31 + 30 + 4 = 153</a:t>
            </a:r>
          </a:p>
          <a:p>
            <a:pPr marL="285750" indent="-285750">
              <a:buFont typeface="Arial" panose="020B0604020202020204" pitchFamily="34" charset="0"/>
              <a:buChar char="•"/>
            </a:pPr>
            <a:r>
              <a:rPr lang="en-US" sz="2400" dirty="0"/>
              <a:t>From May 17, 1999 to November 10, 2005</a:t>
            </a:r>
          </a:p>
          <a:p>
            <a:pPr marL="1200150" lvl="2" indent="-285750">
              <a:buFont typeface="Arial" panose="020B0604020202020204" pitchFamily="34" charset="0"/>
              <a:buChar char="•"/>
            </a:pPr>
            <a:r>
              <a:rPr lang="en-US" sz="2400" dirty="0"/>
              <a:t>14 + 30 + 31 + 31 + 30 + 31 + 30 + 31 +  (228)</a:t>
            </a:r>
          </a:p>
          <a:p>
            <a:pPr marL="1200150" lvl="2" indent="-285750">
              <a:buFont typeface="Arial" panose="020B0604020202020204" pitchFamily="34" charset="0"/>
              <a:buChar char="•"/>
            </a:pPr>
            <a:r>
              <a:rPr lang="en-US" sz="2400" dirty="0"/>
              <a:t>366 + </a:t>
            </a:r>
          </a:p>
          <a:p>
            <a:pPr marL="1200150" lvl="2" indent="-285750">
              <a:buFont typeface="Arial" panose="020B0604020202020204" pitchFamily="34" charset="0"/>
              <a:buChar char="•"/>
            </a:pPr>
            <a:r>
              <a:rPr lang="en-US" sz="2400" dirty="0"/>
              <a:t>365 + </a:t>
            </a:r>
          </a:p>
          <a:p>
            <a:pPr marL="1200150" lvl="2" indent="-285750">
              <a:buFont typeface="Arial" panose="020B0604020202020204" pitchFamily="34" charset="0"/>
              <a:buChar char="•"/>
            </a:pPr>
            <a:r>
              <a:rPr lang="en-US" sz="2400" dirty="0"/>
              <a:t>365 + </a:t>
            </a:r>
          </a:p>
          <a:p>
            <a:pPr marL="1200150" lvl="2" indent="-285750">
              <a:buFont typeface="Arial" panose="020B0604020202020204" pitchFamily="34" charset="0"/>
              <a:buChar char="•"/>
            </a:pPr>
            <a:r>
              <a:rPr lang="en-US" sz="2400" dirty="0"/>
              <a:t>365 + </a:t>
            </a:r>
          </a:p>
          <a:p>
            <a:pPr marL="1200150" lvl="2" indent="-285750">
              <a:buFont typeface="Arial" panose="020B0604020202020204" pitchFamily="34" charset="0"/>
              <a:buChar char="•"/>
            </a:pPr>
            <a:r>
              <a:rPr lang="en-US" sz="2400" dirty="0"/>
              <a:t>366 + </a:t>
            </a:r>
          </a:p>
          <a:p>
            <a:pPr marL="1200150" lvl="2" indent="-285750">
              <a:buFont typeface="Arial" panose="020B0604020202020204" pitchFamily="34" charset="0"/>
              <a:buChar char="•"/>
            </a:pPr>
            <a:r>
              <a:rPr lang="en-US" sz="2400" dirty="0"/>
              <a:t>31 + 28 + 31 + 30 + 31 + 30 + 31 + 31 + 30 + 31 + 10 (314)</a:t>
            </a:r>
          </a:p>
          <a:p>
            <a:pPr marL="1200150" lvl="2" indent="-285750">
              <a:buFont typeface="Arial" panose="020B0604020202020204" pitchFamily="34" charset="0"/>
              <a:buChar char="•"/>
            </a:pPr>
            <a:r>
              <a:rPr lang="en-US" sz="2400" dirty="0"/>
              <a:t>= 2369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Note – Three cases – same month, same year, across years</a:t>
            </a:r>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202277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2D2AE-C24B-8166-6CB8-2133EF6A3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FF383-1702-BD8D-3EF6-A53890C95837}"/>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Review Homework</a:t>
            </a:r>
          </a:p>
        </p:txBody>
      </p:sp>
      <p:sp>
        <p:nvSpPr>
          <p:cNvPr id="3" name="Footer Placeholder 2">
            <a:extLst>
              <a:ext uri="{FF2B5EF4-FFF2-40B4-BE49-F238E27FC236}">
                <a16:creationId xmlns:a16="http://schemas.microsoft.com/office/drawing/2014/main" id="{E756EF1C-AC57-15F0-9D53-99D8A509879A}"/>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C32D1C66-931C-DC4D-86FE-A23FC244A4F5}"/>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46</a:t>
            </a:fld>
            <a:endParaRPr lang="en-US">
              <a:solidFill>
                <a:schemeClr val="accent1">
                  <a:lumMod val="60000"/>
                  <a:lumOff val="40000"/>
                </a:schemeClr>
              </a:solidFill>
            </a:endParaRPr>
          </a:p>
        </p:txBody>
      </p:sp>
      <p:pic>
        <p:nvPicPr>
          <p:cNvPr id="9" name="Picture 8">
            <a:extLst>
              <a:ext uri="{FF2B5EF4-FFF2-40B4-BE49-F238E27FC236}">
                <a16:creationId xmlns:a16="http://schemas.microsoft.com/office/drawing/2014/main" id="{5D3B6128-39C4-3149-7BB3-8B16AD7D9E0D}"/>
              </a:ext>
            </a:extLst>
          </p:cNvPr>
          <p:cNvPicPr>
            <a:picLocks noChangeAspect="1"/>
          </p:cNvPicPr>
          <p:nvPr/>
        </p:nvPicPr>
        <p:blipFill>
          <a:blip r:embed="rId3"/>
          <a:stretch>
            <a:fillRect/>
          </a:stretch>
        </p:blipFill>
        <p:spPr>
          <a:xfrm>
            <a:off x="0" y="1569052"/>
            <a:ext cx="12192000" cy="3719895"/>
          </a:xfrm>
          <a:prstGeom prst="rect">
            <a:avLst/>
          </a:prstGeom>
        </p:spPr>
      </p:pic>
    </p:spTree>
    <p:extLst>
      <p:ext uri="{BB962C8B-B14F-4D97-AF65-F5344CB8AC3E}">
        <p14:creationId xmlns:p14="http://schemas.microsoft.com/office/powerpoint/2010/main" val="3094611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B8A12-5B97-0179-8320-9E024B8D6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87669E-144B-8B3B-93D3-73F97D8AB01F}"/>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Review Homework</a:t>
            </a:r>
          </a:p>
        </p:txBody>
      </p:sp>
      <p:sp>
        <p:nvSpPr>
          <p:cNvPr id="3" name="Footer Placeholder 2">
            <a:extLst>
              <a:ext uri="{FF2B5EF4-FFF2-40B4-BE49-F238E27FC236}">
                <a16:creationId xmlns:a16="http://schemas.microsoft.com/office/drawing/2014/main" id="{0E89718F-505C-6FAB-426B-F61BDE1A6785}"/>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354B26E3-983D-AAFE-1136-49A45C6F2556}"/>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47</a:t>
            </a:fld>
            <a:endParaRPr lang="en-US">
              <a:solidFill>
                <a:schemeClr val="accent1">
                  <a:lumMod val="60000"/>
                  <a:lumOff val="40000"/>
                </a:schemeClr>
              </a:solidFill>
            </a:endParaRPr>
          </a:p>
        </p:txBody>
      </p:sp>
      <p:pic>
        <p:nvPicPr>
          <p:cNvPr id="6" name="Picture 5">
            <a:extLst>
              <a:ext uri="{FF2B5EF4-FFF2-40B4-BE49-F238E27FC236}">
                <a16:creationId xmlns:a16="http://schemas.microsoft.com/office/drawing/2014/main" id="{E8722BA6-4F24-E368-B327-B1960A1ABFAD}"/>
              </a:ext>
            </a:extLst>
          </p:cNvPr>
          <p:cNvPicPr>
            <a:picLocks noChangeAspect="1"/>
          </p:cNvPicPr>
          <p:nvPr/>
        </p:nvPicPr>
        <p:blipFill>
          <a:blip r:embed="rId3"/>
          <a:stretch>
            <a:fillRect/>
          </a:stretch>
        </p:blipFill>
        <p:spPr>
          <a:xfrm>
            <a:off x="1100137" y="1209675"/>
            <a:ext cx="8162925" cy="4962525"/>
          </a:xfrm>
          <a:prstGeom prst="rect">
            <a:avLst/>
          </a:prstGeom>
        </p:spPr>
      </p:pic>
    </p:spTree>
    <p:extLst>
      <p:ext uri="{BB962C8B-B14F-4D97-AF65-F5344CB8AC3E}">
        <p14:creationId xmlns:p14="http://schemas.microsoft.com/office/powerpoint/2010/main" val="539971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7BAC1-696C-80B2-7A61-7B2DD7F85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540BB-6261-4EB2-95EA-53AA58D66D80}"/>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Review Homework</a:t>
            </a:r>
          </a:p>
        </p:txBody>
      </p:sp>
      <p:sp>
        <p:nvSpPr>
          <p:cNvPr id="3" name="Footer Placeholder 2">
            <a:extLst>
              <a:ext uri="{FF2B5EF4-FFF2-40B4-BE49-F238E27FC236}">
                <a16:creationId xmlns:a16="http://schemas.microsoft.com/office/drawing/2014/main" id="{098124EE-05BC-F575-926A-6DB2D6FBCD87}"/>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7E750218-834C-3BE2-0E45-046FCCE7E52F}"/>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48</a:t>
            </a:fld>
            <a:endParaRPr lang="en-US">
              <a:solidFill>
                <a:schemeClr val="accent1">
                  <a:lumMod val="60000"/>
                  <a:lumOff val="40000"/>
                </a:schemeClr>
              </a:solidFill>
            </a:endParaRPr>
          </a:p>
        </p:txBody>
      </p:sp>
      <p:pic>
        <p:nvPicPr>
          <p:cNvPr id="7" name="Picture 6">
            <a:extLst>
              <a:ext uri="{FF2B5EF4-FFF2-40B4-BE49-F238E27FC236}">
                <a16:creationId xmlns:a16="http://schemas.microsoft.com/office/drawing/2014/main" id="{29EE56C0-C6AC-17B4-FC06-E920F8C65A40}"/>
              </a:ext>
            </a:extLst>
          </p:cNvPr>
          <p:cNvPicPr>
            <a:picLocks noChangeAspect="1"/>
          </p:cNvPicPr>
          <p:nvPr/>
        </p:nvPicPr>
        <p:blipFill>
          <a:blip r:embed="rId3"/>
          <a:stretch>
            <a:fillRect/>
          </a:stretch>
        </p:blipFill>
        <p:spPr>
          <a:xfrm>
            <a:off x="0" y="534214"/>
            <a:ext cx="12192000" cy="6015603"/>
          </a:xfrm>
          <a:prstGeom prst="rect">
            <a:avLst/>
          </a:prstGeom>
        </p:spPr>
      </p:pic>
    </p:spTree>
    <p:extLst>
      <p:ext uri="{BB962C8B-B14F-4D97-AF65-F5344CB8AC3E}">
        <p14:creationId xmlns:p14="http://schemas.microsoft.com/office/powerpoint/2010/main" val="1653778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97ADF-0D2B-3C2D-1785-38B3DD384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42A284-AA6D-211B-FA7D-5751E5FE138B}"/>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Review Homework</a:t>
            </a:r>
          </a:p>
        </p:txBody>
      </p:sp>
      <p:sp>
        <p:nvSpPr>
          <p:cNvPr id="3" name="Footer Placeholder 2">
            <a:extLst>
              <a:ext uri="{FF2B5EF4-FFF2-40B4-BE49-F238E27FC236}">
                <a16:creationId xmlns:a16="http://schemas.microsoft.com/office/drawing/2014/main" id="{314B55F1-42C1-99C7-545E-A1B8FE1ECAB7}"/>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D353FAE3-AB6B-1A77-21F8-9A67940A5B4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49</a:t>
            </a:fld>
            <a:endParaRPr lang="en-US">
              <a:solidFill>
                <a:schemeClr val="accent1">
                  <a:lumMod val="60000"/>
                  <a:lumOff val="40000"/>
                </a:schemeClr>
              </a:solidFill>
            </a:endParaRPr>
          </a:p>
        </p:txBody>
      </p:sp>
      <p:pic>
        <p:nvPicPr>
          <p:cNvPr id="9" name="Picture 8">
            <a:extLst>
              <a:ext uri="{FF2B5EF4-FFF2-40B4-BE49-F238E27FC236}">
                <a16:creationId xmlns:a16="http://schemas.microsoft.com/office/drawing/2014/main" id="{E1210B14-20D4-FD5E-94C0-9A64E3F7BFA6}"/>
              </a:ext>
            </a:extLst>
          </p:cNvPr>
          <p:cNvPicPr>
            <a:picLocks noChangeAspect="1"/>
          </p:cNvPicPr>
          <p:nvPr/>
        </p:nvPicPr>
        <p:blipFill>
          <a:blip r:embed="rId3"/>
          <a:stretch>
            <a:fillRect/>
          </a:stretch>
        </p:blipFill>
        <p:spPr>
          <a:xfrm>
            <a:off x="624522" y="886461"/>
            <a:ext cx="11214100" cy="5767251"/>
          </a:xfrm>
          <a:prstGeom prst="rect">
            <a:avLst/>
          </a:prstGeom>
        </p:spPr>
      </p:pic>
    </p:spTree>
    <p:extLst>
      <p:ext uri="{BB962C8B-B14F-4D97-AF65-F5344CB8AC3E}">
        <p14:creationId xmlns:p14="http://schemas.microsoft.com/office/powerpoint/2010/main" val="2119537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3490B-DB1B-E866-5B99-75E02DA2C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FB880-B24E-0810-2727-EB67EE006A3B}"/>
              </a:ext>
            </a:extLst>
          </p:cNvPr>
          <p:cNvSpPr>
            <a:spLocks noGrp="1"/>
          </p:cNvSpPr>
          <p:nvPr>
            <p:ph type="title"/>
          </p:nvPr>
        </p:nvSpPr>
        <p:spPr>
          <a:xfrm>
            <a:off x="6401302" y="246149"/>
            <a:ext cx="4534047" cy="818976"/>
          </a:xfrm>
        </p:spPr>
        <p:txBody>
          <a:bodyPr vert="horz" lIns="91440" tIns="45720" rIns="91440" bIns="45720" rtlCol="0" anchor="b">
            <a:normAutofit fontScale="90000"/>
          </a:bodyPr>
          <a:lstStyle/>
          <a:p>
            <a:r>
              <a:rPr lang="en-US" dirty="0"/>
              <a:t>Spiritual Thought</a:t>
            </a:r>
          </a:p>
        </p:txBody>
      </p:sp>
      <p:pic>
        <p:nvPicPr>
          <p:cNvPr id="11" name="Picture 4" descr="Light of the World, by Brent Borup">
            <a:extLst>
              <a:ext uri="{FF2B5EF4-FFF2-40B4-BE49-F238E27FC236}">
                <a16:creationId xmlns:a16="http://schemas.microsoft.com/office/drawing/2014/main" id="{169BE13D-E05B-DAE8-5694-37053E97AA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9981"/>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A14ACE7-1DFD-C595-18DE-14EB1EA8D2BD}"/>
              </a:ext>
            </a:extLst>
          </p:cNvPr>
          <p:cNvSpPr txBox="1"/>
          <p:nvPr/>
        </p:nvSpPr>
        <p:spPr>
          <a:xfrm>
            <a:off x="6250075" y="1065125"/>
            <a:ext cx="4831487" cy="5546725"/>
          </a:xfrm>
          <a:prstGeom prst="rect">
            <a:avLst/>
          </a:prstGeom>
        </p:spPr>
        <p:txBody>
          <a:bodyPr vert="horz" lIns="91440" tIns="45720" rIns="91440" bIns="45720" rtlCol="0">
            <a:normAutofit/>
          </a:bodyPr>
          <a:lstStyle/>
          <a:p>
            <a:pPr algn="l" fontAlgn="base"/>
            <a:r>
              <a:rPr lang="en-US" b="1" i="0" dirty="0">
                <a:solidFill>
                  <a:srgbClr val="000000"/>
                </a:solidFill>
                <a:effectLst/>
                <a:latin typeface="Ensign:Serif"/>
              </a:rPr>
              <a:t>2</a:t>
            </a:r>
            <a:r>
              <a:rPr lang="en-US" b="1" i="0" baseline="30000" dirty="0">
                <a:solidFill>
                  <a:srgbClr val="000000"/>
                </a:solidFill>
                <a:effectLst/>
                <a:latin typeface="Ensign:Serif"/>
              </a:rPr>
              <a:t>nd</a:t>
            </a:r>
            <a:r>
              <a:rPr lang="en-US" b="1" i="0" dirty="0">
                <a:solidFill>
                  <a:srgbClr val="000000"/>
                </a:solidFill>
                <a:effectLst/>
                <a:latin typeface="Ensign:Serif"/>
              </a:rPr>
              <a:t> Nephi 25</a:t>
            </a:r>
          </a:p>
          <a:p>
            <a:pPr algn="l" fontAlgn="base"/>
            <a:endParaRPr lang="en-US" b="1" i="0" dirty="0">
              <a:solidFill>
                <a:srgbClr val="000000"/>
              </a:solidFill>
              <a:effectLst/>
              <a:latin typeface="Ensign:Serif"/>
            </a:endParaRPr>
          </a:p>
          <a:p>
            <a:pPr algn="l" fontAlgn="base"/>
            <a:r>
              <a:rPr lang="en-US" sz="2400" b="1" i="0" dirty="0">
                <a:solidFill>
                  <a:srgbClr val="000000"/>
                </a:solidFill>
                <a:effectLst/>
                <a:latin typeface="Ensign:Serif"/>
              </a:rPr>
              <a:t>23 </a:t>
            </a:r>
            <a:r>
              <a:rPr lang="en-US" sz="2400" b="0" i="0" dirty="0">
                <a:solidFill>
                  <a:srgbClr val="000000"/>
                </a:solidFill>
                <a:effectLst/>
                <a:latin typeface="Ensign:Serif"/>
              </a:rPr>
              <a:t>For we labor diligently to write, to </a:t>
            </a:r>
            <a:r>
              <a:rPr lang="en-US" sz="2400" b="0" i="1" u="none" strike="noStrike" baseline="30000" dirty="0" err="1">
                <a:effectLst/>
                <a:latin typeface="Ensign:Serif"/>
                <a:hlinkClick r:id="rId4"/>
              </a:rPr>
              <a:t>a</a:t>
            </a:r>
            <a:r>
              <a:rPr lang="en-US" sz="2400" b="0" i="0" u="none" strike="noStrike" dirty="0" err="1">
                <a:effectLst/>
                <a:latin typeface="Ensign:Serif"/>
                <a:hlinkClick r:id="rId4"/>
              </a:rPr>
              <a:t>persuade</a:t>
            </a:r>
            <a:r>
              <a:rPr lang="en-US" sz="2400" b="0" i="0" dirty="0">
                <a:solidFill>
                  <a:srgbClr val="000000"/>
                </a:solidFill>
                <a:effectLst/>
                <a:latin typeface="Ensign:Serif"/>
              </a:rPr>
              <a:t> our children, and also our brethren, to believe in Christ, and to be reconciled to God; for we know that it is by </a:t>
            </a:r>
            <a:r>
              <a:rPr lang="en-US" sz="2400" b="0" i="1" u="none" strike="noStrike" baseline="30000" dirty="0" err="1">
                <a:effectLst/>
                <a:latin typeface="Ensign:Serif"/>
                <a:hlinkClick r:id="rId5"/>
              </a:rPr>
              <a:t>b</a:t>
            </a:r>
            <a:r>
              <a:rPr lang="en-US" sz="2400" b="0" i="0" u="none" strike="noStrike" dirty="0" err="1">
                <a:effectLst/>
                <a:latin typeface="Ensign:Serif"/>
                <a:hlinkClick r:id="rId5"/>
              </a:rPr>
              <a:t>grace</a:t>
            </a:r>
            <a:r>
              <a:rPr lang="en-US" sz="2400" b="0" i="0" dirty="0">
                <a:solidFill>
                  <a:srgbClr val="000000"/>
                </a:solidFill>
                <a:effectLst/>
                <a:latin typeface="Ensign:Serif"/>
              </a:rPr>
              <a:t> that we are saved, after all we can </a:t>
            </a:r>
            <a:r>
              <a:rPr lang="en-US" sz="2400" b="0" i="1" u="none" strike="noStrike" baseline="30000" dirty="0" err="1">
                <a:effectLst/>
                <a:latin typeface="Ensign:Serif"/>
                <a:hlinkClick r:id="rId6"/>
              </a:rPr>
              <a:t>c</a:t>
            </a:r>
            <a:r>
              <a:rPr lang="en-US" sz="2400" b="0" i="0" u="none" strike="noStrike" dirty="0" err="1">
                <a:effectLst/>
                <a:latin typeface="Ensign:Serif"/>
                <a:hlinkClick r:id="rId6"/>
              </a:rPr>
              <a:t>do</a:t>
            </a:r>
            <a:r>
              <a:rPr lang="en-US" sz="2400" b="0" i="0" dirty="0">
                <a:solidFill>
                  <a:srgbClr val="000000"/>
                </a:solidFill>
                <a:effectLst/>
                <a:latin typeface="Ensign:Serif"/>
              </a:rPr>
              <a:t>.</a:t>
            </a:r>
          </a:p>
        </p:txBody>
      </p:sp>
      <p:sp>
        <p:nvSpPr>
          <p:cNvPr id="3" name="Footer Placeholder 2">
            <a:extLst>
              <a:ext uri="{FF2B5EF4-FFF2-40B4-BE49-F238E27FC236}">
                <a16:creationId xmlns:a16="http://schemas.microsoft.com/office/drawing/2014/main" id="{DABEBAF1-4F56-CC07-8EC2-F197684BC5DB}"/>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 CSE 170, Spring 22</a:t>
            </a:r>
          </a:p>
        </p:txBody>
      </p:sp>
      <p:sp>
        <p:nvSpPr>
          <p:cNvPr id="4" name="Slide Number Placeholder 3">
            <a:extLst>
              <a:ext uri="{FF2B5EF4-FFF2-40B4-BE49-F238E27FC236}">
                <a16:creationId xmlns:a16="http://schemas.microsoft.com/office/drawing/2014/main" id="{49139E17-4829-37CC-F8D0-E8C383590B35}"/>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5</a:t>
            </a:fld>
            <a:endParaRPr lang="en-US"/>
          </a:p>
        </p:txBody>
      </p:sp>
    </p:spTree>
    <p:extLst>
      <p:ext uri="{BB962C8B-B14F-4D97-AF65-F5344CB8AC3E}">
        <p14:creationId xmlns:p14="http://schemas.microsoft.com/office/powerpoint/2010/main" val="3227963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74468-F786-B976-8382-B22E72372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6B261-3E5D-E828-B938-6D119B06CA93}"/>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Review Homework</a:t>
            </a:r>
          </a:p>
        </p:txBody>
      </p:sp>
      <p:sp>
        <p:nvSpPr>
          <p:cNvPr id="3" name="Footer Placeholder 2">
            <a:extLst>
              <a:ext uri="{FF2B5EF4-FFF2-40B4-BE49-F238E27FC236}">
                <a16:creationId xmlns:a16="http://schemas.microsoft.com/office/drawing/2014/main" id="{258FCB75-A725-8F84-6923-D8B57A73BF29}"/>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42ACF3B8-1F5E-FB12-5727-4F6D556B63B4}"/>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50</a:t>
            </a:fld>
            <a:endParaRPr lang="en-US">
              <a:solidFill>
                <a:schemeClr val="accent1">
                  <a:lumMod val="60000"/>
                  <a:lumOff val="40000"/>
                </a:schemeClr>
              </a:solidFill>
            </a:endParaRPr>
          </a:p>
        </p:txBody>
      </p:sp>
      <p:pic>
        <p:nvPicPr>
          <p:cNvPr id="7" name="Picture 6">
            <a:extLst>
              <a:ext uri="{FF2B5EF4-FFF2-40B4-BE49-F238E27FC236}">
                <a16:creationId xmlns:a16="http://schemas.microsoft.com/office/drawing/2014/main" id="{0F2B53C0-41A6-D733-845D-A37D20AD3D7C}"/>
              </a:ext>
            </a:extLst>
          </p:cNvPr>
          <p:cNvPicPr>
            <a:picLocks noChangeAspect="1"/>
          </p:cNvPicPr>
          <p:nvPr/>
        </p:nvPicPr>
        <p:blipFill>
          <a:blip r:embed="rId3"/>
          <a:stretch>
            <a:fillRect/>
          </a:stretch>
        </p:blipFill>
        <p:spPr>
          <a:xfrm>
            <a:off x="0" y="753022"/>
            <a:ext cx="12192000" cy="6104978"/>
          </a:xfrm>
          <a:prstGeom prst="rect">
            <a:avLst/>
          </a:prstGeom>
        </p:spPr>
      </p:pic>
    </p:spTree>
    <p:extLst>
      <p:ext uri="{BB962C8B-B14F-4D97-AF65-F5344CB8AC3E}">
        <p14:creationId xmlns:p14="http://schemas.microsoft.com/office/powerpoint/2010/main" val="2566208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Loops</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51</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FB860C1E-96D6-7CC8-9193-72BA360FE284}"/>
              </a:ext>
            </a:extLst>
          </p:cNvPr>
          <p:cNvSpPr txBox="1"/>
          <p:nvPr/>
        </p:nvSpPr>
        <p:spPr>
          <a:xfrm>
            <a:off x="624522" y="1219198"/>
            <a:ext cx="10793446"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Event Controlled – until event (user input correct)</a:t>
            </a:r>
          </a:p>
          <a:p>
            <a:pPr marL="342900" indent="-342900">
              <a:buFont typeface="Arial" panose="020B0604020202020204" pitchFamily="34" charset="0"/>
              <a:buChar char="•"/>
            </a:pPr>
            <a:r>
              <a:rPr lang="en-US" sz="2400" dirty="0"/>
              <a:t>Counter Controlled – for number in range(100)</a:t>
            </a:r>
          </a:p>
          <a:p>
            <a:pPr marL="342900" indent="-342900">
              <a:buFont typeface="Arial" panose="020B0604020202020204" pitchFamily="34" charset="0"/>
              <a:buChar char="•"/>
            </a:pPr>
            <a:r>
              <a:rPr lang="en-US" sz="2400" dirty="0"/>
              <a:t>Sentinel Controlled – while not done</a:t>
            </a:r>
          </a:p>
          <a:p>
            <a:pPr marL="342900" indent="-342900">
              <a:buFont typeface="Arial" panose="020B0604020202020204" pitchFamily="34" charset="0"/>
              <a:buChar char="•"/>
            </a:pPr>
            <a:r>
              <a:rPr lang="en-US" sz="2400" dirty="0"/>
              <a:t>Collection Iteration</a:t>
            </a:r>
          </a:p>
          <a:p>
            <a:pPr marL="800100" lvl="1" indent="-342900">
              <a:buFont typeface="Arial" panose="020B0604020202020204" pitchFamily="34" charset="0"/>
              <a:buChar char="•"/>
            </a:pPr>
            <a:r>
              <a:rPr lang="en-US" sz="2400" dirty="0"/>
              <a:t>Index loop – for index in range(length of list)</a:t>
            </a:r>
          </a:p>
          <a:p>
            <a:pPr marL="800100" lvl="1" indent="-342900">
              <a:buFont typeface="Arial" panose="020B0604020202020204" pitchFamily="34" charset="0"/>
              <a:buChar char="•"/>
            </a:pPr>
            <a:r>
              <a:rPr lang="en-US" sz="2400" dirty="0"/>
              <a:t>Pointers –  for (*p = text; *p; p++)</a:t>
            </a:r>
          </a:p>
          <a:p>
            <a:pPr marL="800100" lvl="1" indent="-342900">
              <a:buFont typeface="Arial" panose="020B0604020202020204" pitchFamily="34" charset="0"/>
              <a:buChar char="•"/>
            </a:pPr>
            <a:r>
              <a:rPr lang="en-US" sz="2400" dirty="0"/>
              <a:t>Linked Lists – for (p = head; p; p = p-&gt;next)</a:t>
            </a:r>
          </a:p>
          <a:p>
            <a:pPr marL="800100" lvl="1" indent="-342900">
              <a:buFont typeface="Arial" panose="020B0604020202020204" pitchFamily="34" charset="0"/>
              <a:buChar char="•"/>
            </a:pPr>
            <a:r>
              <a:rPr lang="en-US" sz="2400" dirty="0"/>
              <a:t>Iterator Loops – for (it = </a:t>
            </a:r>
            <a:r>
              <a:rPr lang="en-US" sz="2400" dirty="0" err="1"/>
              <a:t>scores.begin</a:t>
            </a:r>
            <a:r>
              <a:rPr lang="en-US" sz="2400" dirty="0"/>
              <a:t>(); it != </a:t>
            </a:r>
            <a:r>
              <a:rPr lang="en-US" sz="2400" dirty="0" err="1"/>
              <a:t>scores.end</a:t>
            </a:r>
            <a:r>
              <a:rPr lang="en-US" sz="2400" dirty="0"/>
              <a:t>(); it ++)</a:t>
            </a:r>
          </a:p>
          <a:p>
            <a:pPr marL="800100" lvl="1" indent="-342900">
              <a:buFont typeface="Arial" panose="020B0604020202020204" pitchFamily="34" charset="0"/>
              <a:buChar char="•"/>
            </a:pPr>
            <a:r>
              <a:rPr lang="en-US" sz="2400" dirty="0"/>
              <a:t>Instance Loops – for name in </a:t>
            </a:r>
            <a:r>
              <a:rPr lang="en-US" sz="2400" dirty="0" err="1"/>
              <a:t>names_list</a:t>
            </a:r>
            <a:r>
              <a:rPr lang="en-US" sz="2400" dirty="0"/>
              <a:t>:</a:t>
            </a:r>
          </a:p>
          <a:p>
            <a:pPr marL="800100" lvl="1" indent="-342900">
              <a:buFont typeface="Arial" panose="020B0604020202020204" pitchFamily="34" charset="0"/>
              <a:buChar char="•"/>
            </a:pPr>
            <a:endParaRPr lang="en-US" sz="2400" dirty="0"/>
          </a:p>
          <a:p>
            <a:endParaRPr lang="en-US" sz="2400" dirty="0"/>
          </a:p>
          <a:p>
            <a:endParaRPr lang="en-US" sz="2400" dirty="0"/>
          </a:p>
        </p:txBody>
      </p:sp>
    </p:spTree>
    <p:extLst>
      <p:ext uri="{BB962C8B-B14F-4D97-AF65-F5344CB8AC3E}">
        <p14:creationId xmlns:p14="http://schemas.microsoft.com/office/powerpoint/2010/main" val="625399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9502771" y="663534"/>
            <a:ext cx="2689229" cy="638092"/>
          </a:xfrm>
        </p:spPr>
        <p:txBody>
          <a:bodyPr vert="horz" lIns="91440" tIns="45720" rIns="91440" bIns="45720" rtlCol="0" anchor="b">
            <a:normAutofit fontScale="90000"/>
          </a:bodyPr>
          <a:lstStyle/>
          <a:p>
            <a:r>
              <a:rPr lang="en-US" dirty="0"/>
              <a:t>Lighten up</a:t>
            </a:r>
          </a:p>
        </p:txBody>
      </p:sp>
      <p:pic>
        <p:nvPicPr>
          <p:cNvPr id="8" name="Picture 7" descr="Laughing child sitting in circular seating booth, with paper festoon lights attached to ceiling">
            <a:extLst>
              <a:ext uri="{FF2B5EF4-FFF2-40B4-BE49-F238E27FC236}">
                <a16:creationId xmlns:a16="http://schemas.microsoft.com/office/drawing/2014/main" id="{5905FE10-1BEE-396B-FDA9-5888E03A39AA}"/>
              </a:ext>
            </a:extLst>
          </p:cNvPr>
          <p:cNvPicPr>
            <a:picLocks noChangeAspect="1"/>
          </p:cNvPicPr>
          <p:nvPr/>
        </p:nvPicPr>
        <p:blipFill rotWithShape="1">
          <a:blip r:embed="rId3">
            <a:extLst>
              <a:ext uri="{28A0092B-C50C-407E-A947-70E740481C1C}">
                <a14:useLocalDpi xmlns:a14="http://schemas.microsoft.com/office/drawing/2010/main" val="0"/>
              </a:ext>
            </a:extLst>
          </a:blip>
          <a:srcRect l="21980" r="32728" b="-1"/>
          <a:stretch/>
        </p:blipFill>
        <p:spPr>
          <a:xfrm>
            <a:off x="-33665" y="449272"/>
            <a:ext cx="4084555" cy="6019790"/>
          </a:xfrm>
          <a:prstGeom prst="rect">
            <a:avLst/>
          </a:prstGeom>
        </p:spPr>
      </p:pic>
      <p:sp>
        <p:nvSpPr>
          <p:cNvPr id="7" name="TextBox 6">
            <a:extLst>
              <a:ext uri="{FF2B5EF4-FFF2-40B4-BE49-F238E27FC236}">
                <a16:creationId xmlns:a16="http://schemas.microsoft.com/office/drawing/2014/main" id="{A455DD04-D980-483D-89AE-6A11D370DB0A}"/>
              </a:ext>
            </a:extLst>
          </p:cNvPr>
          <p:cNvSpPr txBox="1"/>
          <p:nvPr/>
        </p:nvSpPr>
        <p:spPr>
          <a:xfrm>
            <a:off x="4013549" y="148155"/>
            <a:ext cx="6967312" cy="6808305"/>
          </a:xfrm>
          <a:prstGeom prst="rect">
            <a:avLst/>
          </a:prstGeom>
        </p:spPr>
        <p:txBody>
          <a:bodyPr vert="horz" lIns="91440" tIns="45720" rIns="91440" bIns="45720" rtlCol="0">
            <a:noAutofit/>
          </a:bodyPr>
          <a:lstStyle/>
          <a:p>
            <a:pPr indent="-182880" defTabSz="914400">
              <a:lnSpc>
                <a:spcPct val="90000"/>
              </a:lnSpc>
              <a:spcAft>
                <a:spcPts val="600"/>
              </a:spcAft>
              <a:buClr>
                <a:schemeClr val="accent1"/>
              </a:buClr>
            </a:pPr>
            <a:r>
              <a:rPr lang="en-US" sz="1600" dirty="0"/>
              <a:t>What do you say to comfort the Grammar police??</a:t>
            </a:r>
          </a:p>
          <a:p>
            <a:pPr indent="-182880" defTabSz="914400">
              <a:lnSpc>
                <a:spcPct val="90000"/>
              </a:lnSpc>
              <a:spcAft>
                <a:spcPts val="600"/>
              </a:spcAft>
              <a:buClr>
                <a:schemeClr val="accent1"/>
              </a:buClr>
            </a:pPr>
            <a:r>
              <a:rPr lang="en-US" sz="1600" dirty="0"/>
              <a:t>	Their, There, They’re –</a:t>
            </a:r>
            <a:r>
              <a:rPr lang="en-US" sz="1600" dirty="0">
                <a:sym typeface="Wingdings" panose="05000000000000000000" pitchFamily="2" charset="2"/>
              </a:rPr>
              <a:t> </a:t>
            </a:r>
            <a:r>
              <a:rPr lang="en-US" sz="1000" dirty="0">
                <a:sym typeface="Wingdings" panose="05000000000000000000" pitchFamily="2" charset="2"/>
              </a:rPr>
              <a:t>The Ultimate Dad Joke Book </a:t>
            </a:r>
            <a:endParaRPr lang="en-US" sz="1600" dirty="0">
              <a:sym typeface="Wingdings" panose="05000000000000000000" pitchFamily="2" charset="2"/>
            </a:endParaRPr>
          </a:p>
          <a:p>
            <a:pPr indent="-182880" defTabSz="914400">
              <a:lnSpc>
                <a:spcPct val="90000"/>
              </a:lnSpc>
              <a:spcAft>
                <a:spcPts val="600"/>
              </a:spcAft>
              <a:buClr>
                <a:schemeClr val="accent1"/>
              </a:buClr>
            </a:pPr>
            <a:endParaRPr lang="en-US" sz="1600" dirty="0">
              <a:sym typeface="Wingdings" panose="05000000000000000000" pitchFamily="2" charset="2"/>
            </a:endParaRPr>
          </a:p>
          <a:p>
            <a:pPr indent="-182880" defTabSz="914400">
              <a:lnSpc>
                <a:spcPct val="90000"/>
              </a:lnSpc>
              <a:spcAft>
                <a:spcPts val="600"/>
              </a:spcAft>
              <a:buClr>
                <a:schemeClr val="accent1"/>
              </a:buClr>
            </a:pPr>
            <a:r>
              <a:rPr lang="en-US" sz="1600" dirty="0">
                <a:sym typeface="Wingdings" panose="05000000000000000000" pitchFamily="2" charset="2"/>
              </a:rPr>
              <a:t>What do you call a square that has been in an accident?</a:t>
            </a:r>
          </a:p>
          <a:p>
            <a:pPr indent="-182880" defTabSz="914400">
              <a:lnSpc>
                <a:spcPct val="90000"/>
              </a:lnSpc>
              <a:spcAft>
                <a:spcPts val="600"/>
              </a:spcAft>
              <a:buClr>
                <a:schemeClr val="accent1"/>
              </a:buClr>
            </a:pPr>
            <a:r>
              <a:rPr lang="en-US" sz="1600" dirty="0">
                <a:sym typeface="Wingdings" panose="05000000000000000000" pitchFamily="2" charset="2"/>
              </a:rPr>
              <a:t>	A Wreck-Tangle – </a:t>
            </a:r>
            <a:r>
              <a:rPr lang="en-US" sz="1000" dirty="0">
                <a:sym typeface="Wingdings" panose="05000000000000000000" pitchFamily="2" charset="2"/>
              </a:rPr>
              <a:t>ibid</a:t>
            </a:r>
            <a:endParaRPr lang="en-US" sz="1600" dirty="0">
              <a:sym typeface="Wingdings" panose="05000000000000000000" pitchFamily="2" charset="2"/>
            </a:endParaRPr>
          </a:p>
          <a:p>
            <a:pPr indent="-182880" defTabSz="914400">
              <a:lnSpc>
                <a:spcPct val="90000"/>
              </a:lnSpc>
              <a:spcAft>
                <a:spcPts val="600"/>
              </a:spcAft>
              <a:buClr>
                <a:schemeClr val="accent1"/>
              </a:buClr>
            </a:pPr>
            <a:endParaRPr lang="en-US" sz="1600" dirty="0">
              <a:sym typeface="Wingdings" panose="05000000000000000000" pitchFamily="2" charset="2"/>
            </a:endParaRPr>
          </a:p>
          <a:p>
            <a:pPr indent="-182880" defTabSz="914400">
              <a:lnSpc>
                <a:spcPct val="90000"/>
              </a:lnSpc>
              <a:spcAft>
                <a:spcPts val="600"/>
              </a:spcAft>
              <a:buClr>
                <a:schemeClr val="accent1"/>
              </a:buClr>
            </a:pPr>
            <a:r>
              <a:rPr lang="en-US" sz="1600" dirty="0">
                <a:sym typeface="Wingdings" panose="05000000000000000000" pitchFamily="2" charset="2"/>
              </a:rPr>
              <a:t>As I shampooed his carpet, an elderly client began to tell me what a wonderful woman his recently deceased wife was.</a:t>
            </a:r>
          </a:p>
          <a:p>
            <a:pPr indent="-182880" defTabSz="914400">
              <a:lnSpc>
                <a:spcPct val="90000"/>
              </a:lnSpc>
              <a:spcAft>
                <a:spcPts val="600"/>
              </a:spcAft>
              <a:buClr>
                <a:schemeClr val="accent1"/>
              </a:buClr>
            </a:pPr>
            <a:r>
              <a:rPr lang="en-US" sz="1600" dirty="0">
                <a:sym typeface="Wingdings" panose="05000000000000000000" pitchFamily="2" charset="2"/>
              </a:rPr>
              <a:t>	“Bless her soul, we had 35 happy years together” he said pausing to reminisce.</a:t>
            </a:r>
          </a:p>
          <a:p>
            <a:pPr indent="-182880" defTabSz="914400">
              <a:lnSpc>
                <a:spcPct val="90000"/>
              </a:lnSpc>
              <a:spcAft>
                <a:spcPts val="600"/>
              </a:spcAft>
              <a:buClr>
                <a:schemeClr val="accent1"/>
              </a:buClr>
            </a:pPr>
            <a:r>
              <a:rPr lang="en-US" sz="1600" dirty="0">
                <a:sym typeface="Wingdings" panose="05000000000000000000" pitchFamily="2" charset="2"/>
              </a:rPr>
              <a:t>	Looking up he added ‘35 out of 50 </a:t>
            </a:r>
            <a:r>
              <a:rPr lang="en-US" sz="1600" dirty="0" err="1">
                <a:sym typeface="Wingdings" panose="05000000000000000000" pitchFamily="2" charset="2"/>
              </a:rPr>
              <a:t>ain’t</a:t>
            </a:r>
            <a:r>
              <a:rPr lang="en-US" sz="1600" dirty="0">
                <a:sym typeface="Wingdings" panose="05000000000000000000" pitchFamily="2" charset="2"/>
              </a:rPr>
              <a:t> too bad” </a:t>
            </a:r>
            <a:r>
              <a:rPr lang="en-US" sz="1000" dirty="0">
                <a:sym typeface="Wingdings" panose="05000000000000000000" pitchFamily="2" charset="2"/>
              </a:rPr>
              <a:t>– Laughter is the best Medicine</a:t>
            </a:r>
            <a:endParaRPr lang="en-US" sz="1600" dirty="0"/>
          </a:p>
          <a:p>
            <a:pPr indent="-182880" defTabSz="914400">
              <a:lnSpc>
                <a:spcPct val="90000"/>
              </a:lnSpc>
              <a:spcAft>
                <a:spcPts val="600"/>
              </a:spcAft>
              <a:buClr>
                <a:schemeClr val="accent1"/>
              </a:buClr>
            </a:pPr>
            <a:endParaRPr lang="en-US" sz="1600" dirty="0"/>
          </a:p>
          <a:p>
            <a:pPr indent="-182880" defTabSz="914400">
              <a:lnSpc>
                <a:spcPct val="90000"/>
              </a:lnSpc>
              <a:spcAft>
                <a:spcPts val="600"/>
              </a:spcAft>
              <a:buClr>
                <a:schemeClr val="accent1"/>
              </a:buClr>
            </a:pPr>
            <a:r>
              <a:rPr lang="en-US" sz="1600" dirty="0"/>
              <a:t>The Past, Present, and Future walked into a room.</a:t>
            </a:r>
          </a:p>
          <a:p>
            <a:pPr indent="-182880" defTabSz="914400">
              <a:lnSpc>
                <a:spcPct val="90000"/>
              </a:lnSpc>
              <a:spcAft>
                <a:spcPts val="600"/>
              </a:spcAft>
              <a:buClr>
                <a:schemeClr val="accent1"/>
              </a:buClr>
            </a:pPr>
            <a:r>
              <a:rPr lang="en-US" sz="1600" dirty="0"/>
              <a:t>	It was tense . . . – </a:t>
            </a:r>
            <a:r>
              <a:rPr lang="en-US" sz="1000" dirty="0"/>
              <a:t>The best joke book ever.</a:t>
            </a:r>
          </a:p>
          <a:p>
            <a:pPr indent="-182880" defTabSz="914400">
              <a:lnSpc>
                <a:spcPct val="90000"/>
              </a:lnSpc>
              <a:spcAft>
                <a:spcPts val="600"/>
              </a:spcAft>
              <a:buClr>
                <a:schemeClr val="accent1"/>
              </a:buClr>
            </a:pPr>
            <a:endParaRPr lang="en-US" sz="1600" dirty="0"/>
          </a:p>
          <a:p>
            <a:pPr indent="-182880" defTabSz="914400">
              <a:lnSpc>
                <a:spcPct val="90000"/>
              </a:lnSpc>
              <a:spcAft>
                <a:spcPts val="600"/>
              </a:spcAft>
              <a:buClr>
                <a:schemeClr val="accent1"/>
              </a:buClr>
            </a:pPr>
            <a:r>
              <a:rPr lang="en-US" sz="1600" dirty="0"/>
              <a:t>Little Johnny’s new baby brother was screaming up a storm.</a:t>
            </a:r>
          </a:p>
          <a:p>
            <a:pPr indent="-182880" defTabSz="914400">
              <a:lnSpc>
                <a:spcPct val="90000"/>
              </a:lnSpc>
              <a:spcAft>
                <a:spcPts val="600"/>
              </a:spcAft>
              <a:buClr>
                <a:schemeClr val="accent1"/>
              </a:buClr>
            </a:pPr>
            <a:r>
              <a:rPr lang="en-US" sz="1600" dirty="0"/>
              <a:t>	Johnny asked his mom – “Where did we get him from?”</a:t>
            </a:r>
          </a:p>
          <a:p>
            <a:pPr indent="-182880" defTabSz="914400">
              <a:lnSpc>
                <a:spcPct val="90000"/>
              </a:lnSpc>
              <a:spcAft>
                <a:spcPts val="600"/>
              </a:spcAft>
              <a:buClr>
                <a:schemeClr val="accent1"/>
              </a:buClr>
            </a:pPr>
            <a:r>
              <a:rPr lang="en-US" sz="1600" dirty="0"/>
              <a:t>	“He came from heaven, Johnny” she said.</a:t>
            </a:r>
          </a:p>
          <a:p>
            <a:pPr indent="-182880" defTabSz="914400">
              <a:lnSpc>
                <a:spcPct val="90000"/>
              </a:lnSpc>
              <a:spcAft>
                <a:spcPts val="600"/>
              </a:spcAft>
              <a:buClr>
                <a:schemeClr val="accent1"/>
              </a:buClr>
            </a:pPr>
            <a:r>
              <a:rPr lang="en-US" sz="1600" dirty="0"/>
              <a:t>	“Wow!  I can see why they threw him out” </a:t>
            </a:r>
            <a:r>
              <a:rPr lang="en-US" sz="1000" dirty="0"/>
              <a:t>– Healing through Humor</a:t>
            </a:r>
            <a:endParaRPr lang="en-US" sz="1600" dirty="0"/>
          </a:p>
          <a:p>
            <a:pPr indent="-182880" defTabSz="914400">
              <a:lnSpc>
                <a:spcPct val="90000"/>
              </a:lnSpc>
              <a:spcAft>
                <a:spcPts val="600"/>
              </a:spcAft>
              <a:buClr>
                <a:schemeClr val="accent1"/>
              </a:buClr>
            </a:pPr>
            <a:endParaRPr lang="en-US" sz="1600" dirty="0"/>
          </a:p>
          <a:p>
            <a:pPr indent="-182880" defTabSz="914400">
              <a:lnSpc>
                <a:spcPct val="90000"/>
              </a:lnSpc>
              <a:spcAft>
                <a:spcPts val="600"/>
              </a:spcAft>
              <a:buClr>
                <a:schemeClr val="accent1"/>
              </a:buClr>
            </a:pPr>
            <a:r>
              <a:rPr lang="en-US" sz="1600" dirty="0"/>
              <a:t>What happens once ever minute, twice ever moment, but never in a decade? </a:t>
            </a:r>
          </a:p>
          <a:p>
            <a:pPr indent="-182880" defTabSz="914400">
              <a:lnSpc>
                <a:spcPct val="90000"/>
              </a:lnSpc>
              <a:spcAft>
                <a:spcPts val="600"/>
              </a:spcAft>
              <a:buClr>
                <a:schemeClr val="accent1"/>
              </a:buClr>
            </a:pPr>
            <a:r>
              <a:rPr lang="en-US" sz="1600" dirty="0"/>
              <a:t>	The letter M–  </a:t>
            </a:r>
            <a:r>
              <a:rPr lang="en-US" sz="1000" dirty="0"/>
              <a:t>The ultimate Dad Joke Book..</a:t>
            </a:r>
            <a:endParaRPr lang="en-US" sz="1600" dirty="0"/>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52</a:t>
            </a:fld>
            <a:endParaRPr lang="en-US"/>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31410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9193161" y="519154"/>
            <a:ext cx="5997678" cy="638092"/>
          </a:xfrm>
        </p:spPr>
        <p:txBody>
          <a:bodyPr vert="horz" lIns="91440" tIns="45720" rIns="91440" bIns="45720" rtlCol="0" anchor="b">
            <a:normAutofit fontScale="90000"/>
          </a:bodyPr>
          <a:lstStyle/>
          <a:p>
            <a:r>
              <a:rPr lang="en-US" dirty="0"/>
              <a:t>Lighten </a:t>
            </a:r>
            <a:br>
              <a:rPr lang="en-US" dirty="0"/>
            </a:br>
            <a:r>
              <a:rPr lang="en-US" dirty="0"/>
              <a:t>up		</a:t>
            </a:r>
          </a:p>
        </p:txBody>
      </p:sp>
      <p:pic>
        <p:nvPicPr>
          <p:cNvPr id="8" name="Picture 7" descr="Laughing child sitting in circular seating booth, with paper festoon lights attached to ceiling">
            <a:extLst>
              <a:ext uri="{FF2B5EF4-FFF2-40B4-BE49-F238E27FC236}">
                <a16:creationId xmlns:a16="http://schemas.microsoft.com/office/drawing/2014/main" id="{5905FE10-1BEE-396B-FDA9-5888E03A39AA}"/>
              </a:ext>
            </a:extLst>
          </p:cNvPr>
          <p:cNvPicPr>
            <a:picLocks noChangeAspect="1"/>
          </p:cNvPicPr>
          <p:nvPr/>
        </p:nvPicPr>
        <p:blipFill rotWithShape="1">
          <a:blip r:embed="rId3">
            <a:extLst>
              <a:ext uri="{28A0092B-C50C-407E-A947-70E740481C1C}">
                <a14:useLocalDpi xmlns:a14="http://schemas.microsoft.com/office/drawing/2010/main" val="0"/>
              </a:ext>
            </a:extLst>
          </a:blip>
          <a:srcRect l="21980" r="32728" b="-1"/>
          <a:stretch/>
        </p:blipFill>
        <p:spPr>
          <a:xfrm>
            <a:off x="-33665" y="449272"/>
            <a:ext cx="4084555" cy="6019790"/>
          </a:xfrm>
          <a:prstGeom prst="rect">
            <a:avLst/>
          </a:prstGeom>
        </p:spPr>
      </p:pic>
      <p:sp>
        <p:nvSpPr>
          <p:cNvPr id="7" name="TextBox 6">
            <a:extLst>
              <a:ext uri="{FF2B5EF4-FFF2-40B4-BE49-F238E27FC236}">
                <a16:creationId xmlns:a16="http://schemas.microsoft.com/office/drawing/2014/main" id="{A455DD04-D980-483D-89AE-6A11D370DB0A}"/>
              </a:ext>
            </a:extLst>
          </p:cNvPr>
          <p:cNvSpPr txBox="1"/>
          <p:nvPr/>
        </p:nvSpPr>
        <p:spPr>
          <a:xfrm>
            <a:off x="4325528" y="22193"/>
            <a:ext cx="6967312" cy="6316653"/>
          </a:xfrm>
          <a:prstGeom prst="rect">
            <a:avLst/>
          </a:prstGeom>
        </p:spPr>
        <p:txBody>
          <a:bodyPr vert="horz" lIns="91440" tIns="45720" rIns="91440" bIns="45720" rtlCol="0">
            <a:noAutofit/>
          </a:bodyPr>
          <a:lstStyle/>
          <a:p>
            <a:pPr indent="-182880" defTabSz="914400">
              <a:lnSpc>
                <a:spcPct val="90000"/>
              </a:lnSpc>
              <a:spcAft>
                <a:spcPts val="600"/>
              </a:spcAft>
              <a:buClr>
                <a:schemeClr val="accent1"/>
              </a:buClr>
            </a:pPr>
            <a:r>
              <a:rPr lang="en-US" dirty="0"/>
              <a:t>What does the thesaurus eat for breakfast??</a:t>
            </a:r>
          </a:p>
          <a:p>
            <a:pPr indent="-182880" defTabSz="914400">
              <a:lnSpc>
                <a:spcPct val="90000"/>
              </a:lnSpc>
              <a:spcAft>
                <a:spcPts val="600"/>
              </a:spcAft>
              <a:buClr>
                <a:schemeClr val="accent1"/>
              </a:buClr>
            </a:pPr>
            <a:r>
              <a:rPr lang="en-US" dirty="0"/>
              <a:t>	A synonym roll –</a:t>
            </a:r>
            <a:r>
              <a:rPr lang="en-US" dirty="0">
                <a:sym typeface="Wingdings" panose="05000000000000000000" pitchFamily="2" charset="2"/>
              </a:rPr>
              <a:t> </a:t>
            </a:r>
            <a:r>
              <a:rPr lang="en-US" sz="1050" dirty="0">
                <a:sym typeface="Wingdings" panose="05000000000000000000" pitchFamily="2" charset="2"/>
              </a:rPr>
              <a:t>The Ultimate Dad Joke Book </a:t>
            </a:r>
            <a:endParaRPr lang="en-US" dirty="0">
              <a:sym typeface="Wingdings" panose="05000000000000000000" pitchFamily="2" charset="2"/>
            </a:endParaRPr>
          </a:p>
          <a:p>
            <a:pPr indent="-182880" defTabSz="914400">
              <a:lnSpc>
                <a:spcPct val="90000"/>
              </a:lnSpc>
              <a:spcAft>
                <a:spcPts val="600"/>
              </a:spcAft>
              <a:buClr>
                <a:schemeClr val="accent1"/>
              </a:buClr>
            </a:pPr>
            <a:endParaRPr lang="en-US" dirty="0">
              <a:sym typeface="Wingdings" panose="05000000000000000000" pitchFamily="2" charset="2"/>
            </a:endParaRPr>
          </a:p>
          <a:p>
            <a:pPr indent="-182880" defTabSz="914400">
              <a:lnSpc>
                <a:spcPct val="90000"/>
              </a:lnSpc>
              <a:spcAft>
                <a:spcPts val="600"/>
              </a:spcAft>
              <a:buClr>
                <a:schemeClr val="accent1"/>
              </a:buClr>
            </a:pPr>
            <a:r>
              <a:rPr lang="en-US" dirty="0">
                <a:sym typeface="Wingdings" panose="05000000000000000000" pitchFamily="2" charset="2"/>
              </a:rPr>
              <a:t>What is the only word that becomes shorter when you add two letters to it?</a:t>
            </a:r>
          </a:p>
          <a:p>
            <a:pPr indent="-182880" defTabSz="914400">
              <a:lnSpc>
                <a:spcPct val="90000"/>
              </a:lnSpc>
              <a:spcAft>
                <a:spcPts val="600"/>
              </a:spcAft>
              <a:buClr>
                <a:schemeClr val="accent1"/>
              </a:buClr>
            </a:pPr>
            <a:r>
              <a:rPr lang="en-US" dirty="0">
                <a:sym typeface="Wingdings" panose="05000000000000000000" pitchFamily="2" charset="2"/>
              </a:rPr>
              <a:t>	Short - </a:t>
            </a:r>
            <a:r>
              <a:rPr lang="en-US" sz="1000" dirty="0">
                <a:sym typeface="Wingdings" panose="05000000000000000000" pitchFamily="2" charset="2"/>
              </a:rPr>
              <a:t>ibid</a:t>
            </a:r>
            <a:endParaRPr lang="en-US" dirty="0">
              <a:sym typeface="Wingdings" panose="05000000000000000000" pitchFamily="2" charset="2"/>
            </a:endParaRPr>
          </a:p>
          <a:p>
            <a:pPr indent="-182880" defTabSz="914400">
              <a:lnSpc>
                <a:spcPct val="90000"/>
              </a:lnSpc>
              <a:spcAft>
                <a:spcPts val="600"/>
              </a:spcAft>
              <a:buClr>
                <a:schemeClr val="accent1"/>
              </a:buClr>
            </a:pPr>
            <a:endParaRPr lang="en-US" dirty="0">
              <a:sym typeface="Wingdings" panose="05000000000000000000" pitchFamily="2" charset="2"/>
            </a:endParaRPr>
          </a:p>
          <a:p>
            <a:pPr indent="-182880" defTabSz="914400">
              <a:lnSpc>
                <a:spcPct val="90000"/>
              </a:lnSpc>
              <a:spcAft>
                <a:spcPts val="600"/>
              </a:spcAft>
              <a:buClr>
                <a:schemeClr val="accent1"/>
              </a:buClr>
            </a:pPr>
            <a:r>
              <a:rPr lang="en-US" dirty="0">
                <a:sym typeface="Wingdings" panose="05000000000000000000" pitchFamily="2" charset="2"/>
              </a:rPr>
              <a:t>Our waitress’s favorite customers are cops.</a:t>
            </a:r>
          </a:p>
          <a:p>
            <a:pPr indent="-182880" defTabSz="914400">
              <a:lnSpc>
                <a:spcPct val="90000"/>
              </a:lnSpc>
              <a:spcAft>
                <a:spcPts val="600"/>
              </a:spcAft>
              <a:buClr>
                <a:schemeClr val="accent1"/>
              </a:buClr>
            </a:pPr>
            <a:r>
              <a:rPr lang="en-US" dirty="0">
                <a:sym typeface="Wingdings" panose="05000000000000000000" pitchFamily="2" charset="2"/>
              </a:rPr>
              <a:t>	“When they’re done”, she says, </a:t>
            </a:r>
          </a:p>
          <a:p>
            <a:pPr indent="-182880" defTabSz="914400">
              <a:lnSpc>
                <a:spcPct val="90000"/>
              </a:lnSpc>
              <a:spcAft>
                <a:spcPts val="600"/>
              </a:spcAft>
              <a:buClr>
                <a:schemeClr val="accent1"/>
              </a:buClr>
            </a:pPr>
            <a:r>
              <a:rPr lang="en-US" dirty="0">
                <a:sym typeface="Wingdings" panose="05000000000000000000" pitchFamily="2" charset="2"/>
              </a:rPr>
              <a:t>	“I give them a ticket and they have to pay it before than can leave</a:t>
            </a:r>
            <a:r>
              <a:rPr lang="en-US" sz="1050" dirty="0">
                <a:sym typeface="Wingdings" panose="05000000000000000000" pitchFamily="2" charset="2"/>
              </a:rPr>
              <a:t>”?– Laughter is the best Medicine</a:t>
            </a:r>
            <a:endParaRPr lang="en-US" dirty="0"/>
          </a:p>
          <a:p>
            <a:pPr indent="-182880" defTabSz="914400">
              <a:lnSpc>
                <a:spcPct val="90000"/>
              </a:lnSpc>
              <a:spcAft>
                <a:spcPts val="600"/>
              </a:spcAft>
              <a:buClr>
                <a:schemeClr val="accent1"/>
              </a:buClr>
            </a:pPr>
            <a:endParaRPr lang="en-US" dirty="0"/>
          </a:p>
          <a:p>
            <a:pPr indent="-182880" defTabSz="914400">
              <a:lnSpc>
                <a:spcPct val="90000"/>
              </a:lnSpc>
              <a:spcAft>
                <a:spcPts val="600"/>
              </a:spcAft>
              <a:buClr>
                <a:schemeClr val="accent1"/>
              </a:buClr>
            </a:pPr>
            <a:r>
              <a:rPr lang="en-US" dirty="0"/>
              <a:t>An Alabama state trooper pulled over a pickup.  The trooper asked, “Got any ID?”</a:t>
            </a:r>
          </a:p>
          <a:p>
            <a:pPr indent="-182880" defTabSz="914400">
              <a:lnSpc>
                <a:spcPct val="90000"/>
              </a:lnSpc>
              <a:spcAft>
                <a:spcPts val="600"/>
              </a:spcAft>
              <a:buClr>
                <a:schemeClr val="accent1"/>
              </a:buClr>
            </a:pPr>
            <a:r>
              <a:rPr lang="en-US" dirty="0"/>
              <a:t>	The driver replied, “Bout </a:t>
            </a:r>
            <a:r>
              <a:rPr lang="en-US" dirty="0" err="1"/>
              <a:t>Whut</a:t>
            </a:r>
            <a:r>
              <a:rPr lang="en-US" dirty="0"/>
              <a:t>”. – </a:t>
            </a:r>
            <a:r>
              <a:rPr lang="en-US" sz="1050" dirty="0"/>
              <a:t>The best joke book ever.</a:t>
            </a:r>
          </a:p>
          <a:p>
            <a:pPr indent="-182880" defTabSz="914400">
              <a:lnSpc>
                <a:spcPct val="90000"/>
              </a:lnSpc>
              <a:spcAft>
                <a:spcPts val="600"/>
              </a:spcAft>
              <a:buClr>
                <a:schemeClr val="accent1"/>
              </a:buClr>
            </a:pPr>
            <a:endParaRPr lang="en-US" dirty="0"/>
          </a:p>
          <a:p>
            <a:pPr indent="-182880" defTabSz="914400">
              <a:lnSpc>
                <a:spcPct val="90000"/>
              </a:lnSpc>
              <a:spcAft>
                <a:spcPts val="600"/>
              </a:spcAft>
              <a:buClr>
                <a:schemeClr val="accent1"/>
              </a:buClr>
            </a:pPr>
            <a:r>
              <a:rPr lang="en-US" dirty="0"/>
              <a:t>“If Noah had been wise,</a:t>
            </a:r>
          </a:p>
          <a:p>
            <a:pPr indent="-182880" defTabSz="914400">
              <a:lnSpc>
                <a:spcPct val="90000"/>
              </a:lnSpc>
              <a:spcAft>
                <a:spcPts val="600"/>
              </a:spcAft>
              <a:buClr>
                <a:schemeClr val="accent1"/>
              </a:buClr>
            </a:pPr>
            <a:r>
              <a:rPr lang="en-US" dirty="0"/>
              <a:t>	He would have swatted those two flies” </a:t>
            </a:r>
            <a:r>
              <a:rPr lang="en-US" sz="1050" dirty="0"/>
              <a:t>– Healing through Humor</a:t>
            </a:r>
            <a:endParaRPr lang="en-US" dirty="0"/>
          </a:p>
          <a:p>
            <a:pPr indent="-182880" defTabSz="914400">
              <a:lnSpc>
                <a:spcPct val="90000"/>
              </a:lnSpc>
              <a:spcAft>
                <a:spcPts val="600"/>
              </a:spcAft>
              <a:buClr>
                <a:schemeClr val="accent1"/>
              </a:buClr>
            </a:pPr>
            <a:endParaRPr lang="en-US" dirty="0"/>
          </a:p>
          <a:p>
            <a:pPr indent="-182880" defTabSz="914400">
              <a:lnSpc>
                <a:spcPct val="90000"/>
              </a:lnSpc>
              <a:spcAft>
                <a:spcPts val="600"/>
              </a:spcAft>
              <a:buClr>
                <a:schemeClr val="accent1"/>
              </a:buClr>
            </a:pPr>
            <a:r>
              <a:rPr lang="en-US" dirty="0"/>
              <a:t>Golfer:  My doctor says I can’t play golf</a:t>
            </a:r>
          </a:p>
          <a:p>
            <a:pPr indent="-182880" defTabSz="914400">
              <a:lnSpc>
                <a:spcPct val="90000"/>
              </a:lnSpc>
              <a:spcAft>
                <a:spcPts val="600"/>
              </a:spcAft>
              <a:buClr>
                <a:schemeClr val="accent1"/>
              </a:buClr>
            </a:pPr>
            <a:r>
              <a:rPr lang="en-US" dirty="0"/>
              <a:t>	Caddy:  Oh, so he’s played with you, too, huh? –  </a:t>
            </a:r>
            <a:r>
              <a:rPr lang="en-US" sz="1050" dirty="0"/>
              <a:t>The world’s greatest collection of clean jokes.</a:t>
            </a:r>
            <a:endParaRPr lang="en-US" dirty="0"/>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53</a:t>
            </a:fld>
            <a:endParaRPr lang="en-US"/>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121843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264681" y="365761"/>
            <a:ext cx="5997678" cy="536857"/>
          </a:xfrm>
        </p:spPr>
        <p:txBody>
          <a:bodyPr vert="horz" lIns="91440" tIns="45720" rIns="91440" bIns="45720" rtlCol="0" anchor="b">
            <a:normAutofit fontScale="90000"/>
          </a:bodyPr>
          <a:lstStyle/>
          <a:p>
            <a:r>
              <a:rPr lang="en-US" dirty="0"/>
              <a:t>Lighten Up		</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solidFill>
                  <a:schemeClr val="accent1">
                    <a:lumMod val="60000"/>
                    <a:lumOff val="40000"/>
                  </a:schemeClr>
                </a:solidFill>
              </a:rPr>
              <a:pPr defTabSz="914400">
                <a:lnSpc>
                  <a:spcPct val="90000"/>
                </a:lnSpc>
                <a:spcAft>
                  <a:spcPts val="600"/>
                </a:spcAft>
              </a:pPr>
              <a:t>54</a:t>
            </a:fld>
            <a:endParaRPr lang="en-US">
              <a:solidFill>
                <a:schemeClr val="accent1">
                  <a:lumMod val="60000"/>
                  <a:lumOff val="40000"/>
                </a:schemeClr>
              </a:solidFill>
            </a:endParaRPr>
          </a:p>
        </p:txBody>
      </p:sp>
      <p:sp>
        <p:nvSpPr>
          <p:cNvPr id="7" name="TextBox 6">
            <a:extLst>
              <a:ext uri="{FF2B5EF4-FFF2-40B4-BE49-F238E27FC236}">
                <a16:creationId xmlns:a16="http://schemas.microsoft.com/office/drawing/2014/main" id="{A455DD04-D980-483D-89AE-6A11D370DB0A}"/>
              </a:ext>
            </a:extLst>
          </p:cNvPr>
          <p:cNvSpPr txBox="1"/>
          <p:nvPr/>
        </p:nvSpPr>
        <p:spPr>
          <a:xfrm>
            <a:off x="653785" y="228251"/>
            <a:ext cx="7130278" cy="6165439"/>
          </a:xfrm>
          <a:prstGeom prst="rect">
            <a:avLst/>
          </a:prstGeom>
        </p:spPr>
        <p:txBody>
          <a:bodyPr vert="horz" lIns="91440" tIns="45720" rIns="91440" bIns="45720" rtlCol="0">
            <a:noAutofit/>
          </a:bodyPr>
          <a:lstStyle/>
          <a:p>
            <a:pPr indent="-182880" defTabSz="914400">
              <a:lnSpc>
                <a:spcPct val="90000"/>
              </a:lnSpc>
              <a:spcAft>
                <a:spcPts val="600"/>
              </a:spcAft>
              <a:buClr>
                <a:schemeClr val="accent1"/>
              </a:buClr>
            </a:pPr>
            <a:r>
              <a:rPr lang="en-US" sz="1400" dirty="0"/>
              <a:t>What’s the difference between a diameter and a radius??</a:t>
            </a:r>
          </a:p>
          <a:p>
            <a:pPr indent="-182880" defTabSz="914400">
              <a:lnSpc>
                <a:spcPct val="90000"/>
              </a:lnSpc>
              <a:spcAft>
                <a:spcPts val="600"/>
              </a:spcAft>
              <a:buClr>
                <a:schemeClr val="accent1"/>
              </a:buClr>
            </a:pPr>
            <a:r>
              <a:rPr lang="en-US" sz="1400" dirty="0"/>
              <a:t>	A radius –</a:t>
            </a:r>
            <a:r>
              <a:rPr lang="en-US" sz="1400" dirty="0">
                <a:sym typeface="Wingdings" panose="05000000000000000000" pitchFamily="2" charset="2"/>
              </a:rPr>
              <a:t> </a:t>
            </a:r>
            <a:r>
              <a:rPr lang="en-US" sz="900" dirty="0">
                <a:sym typeface="Wingdings" panose="05000000000000000000" pitchFamily="2" charset="2"/>
              </a:rPr>
              <a:t>The Ultimate Dad Joke Book </a:t>
            </a:r>
            <a:endParaRPr lang="en-US" sz="1050" dirty="0">
              <a:sym typeface="Wingdings" panose="05000000000000000000" pitchFamily="2" charset="2"/>
            </a:endParaRPr>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Why do rocks in space taste a little better than rocks on earth??</a:t>
            </a:r>
          </a:p>
          <a:p>
            <a:pPr indent="-182880" defTabSz="914400">
              <a:lnSpc>
                <a:spcPct val="90000"/>
              </a:lnSpc>
              <a:spcAft>
                <a:spcPts val="600"/>
              </a:spcAft>
              <a:buClr>
                <a:schemeClr val="accent1"/>
              </a:buClr>
            </a:pPr>
            <a:r>
              <a:rPr lang="en-US" sz="1400" dirty="0"/>
              <a:t>	They are a little meteor </a:t>
            </a:r>
            <a:r>
              <a:rPr lang="en-US" sz="1050" dirty="0"/>
              <a:t>- </a:t>
            </a:r>
            <a:r>
              <a:rPr lang="en-US" sz="900" dirty="0"/>
              <a:t>ibid</a:t>
            </a:r>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The teacher asked: “Johnny, what is the chemical formula for water?”</a:t>
            </a:r>
          </a:p>
          <a:p>
            <a:pPr indent="-182880" defTabSz="914400">
              <a:lnSpc>
                <a:spcPct val="90000"/>
              </a:lnSpc>
              <a:spcAft>
                <a:spcPts val="600"/>
              </a:spcAft>
              <a:buClr>
                <a:schemeClr val="accent1"/>
              </a:buClr>
            </a:pPr>
            <a:r>
              <a:rPr lang="en-US" sz="1400" dirty="0"/>
              <a:t>	Johnny replied: “H I J K L M N O!”</a:t>
            </a:r>
          </a:p>
          <a:p>
            <a:pPr indent="-182880" defTabSz="914400">
              <a:lnSpc>
                <a:spcPct val="90000"/>
              </a:lnSpc>
              <a:spcAft>
                <a:spcPts val="600"/>
              </a:spcAft>
              <a:buClr>
                <a:schemeClr val="accent1"/>
              </a:buClr>
            </a:pPr>
            <a:r>
              <a:rPr lang="en-US" sz="1400" dirty="0"/>
              <a:t>	The teacher exclaimed – “What are you talking about”</a:t>
            </a:r>
          </a:p>
          <a:p>
            <a:pPr indent="-182880" defTabSz="914400">
              <a:lnSpc>
                <a:spcPct val="90000"/>
              </a:lnSpc>
              <a:spcAft>
                <a:spcPts val="600"/>
              </a:spcAft>
              <a:buClr>
                <a:schemeClr val="accent1"/>
              </a:buClr>
            </a:pPr>
            <a:r>
              <a:rPr lang="en-US" sz="1400" dirty="0"/>
              <a:t>	Johnny said: “Yesterday you said it’s H to O” . </a:t>
            </a:r>
            <a:r>
              <a:rPr lang="en-US" sz="1050" dirty="0"/>
              <a:t>– </a:t>
            </a:r>
            <a:r>
              <a:rPr lang="en-US" sz="900" dirty="0"/>
              <a:t>The best joke book ever</a:t>
            </a:r>
            <a:r>
              <a:rPr lang="en-US" sz="1100" dirty="0"/>
              <a:t>.</a:t>
            </a:r>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A judge looked sternly at two men in his court and asked:</a:t>
            </a:r>
          </a:p>
          <a:p>
            <a:pPr indent="-182880" defTabSz="914400">
              <a:lnSpc>
                <a:spcPct val="90000"/>
              </a:lnSpc>
              <a:spcAft>
                <a:spcPts val="600"/>
              </a:spcAft>
              <a:buClr>
                <a:schemeClr val="accent1"/>
              </a:buClr>
            </a:pPr>
            <a:r>
              <a:rPr lang="en-US" sz="1400" dirty="0"/>
              <a:t>	“Can’t this be settled out of court?”</a:t>
            </a:r>
          </a:p>
          <a:p>
            <a:pPr indent="-182880" defTabSz="914400">
              <a:lnSpc>
                <a:spcPct val="90000"/>
              </a:lnSpc>
              <a:spcAft>
                <a:spcPts val="600"/>
              </a:spcAft>
              <a:buClr>
                <a:schemeClr val="accent1"/>
              </a:buClr>
            </a:pPr>
            <a:r>
              <a:rPr lang="en-US" sz="1400" dirty="0"/>
              <a:t>	One of the men looked up at the judge and said:</a:t>
            </a:r>
          </a:p>
          <a:p>
            <a:pPr indent="-182880" defTabSz="914400">
              <a:lnSpc>
                <a:spcPct val="90000"/>
              </a:lnSpc>
              <a:spcAft>
                <a:spcPts val="600"/>
              </a:spcAft>
              <a:buClr>
                <a:schemeClr val="accent1"/>
              </a:buClr>
            </a:pPr>
            <a:r>
              <a:rPr lang="en-US" sz="1400" dirty="0"/>
              <a:t>	“Your Honor, we were trying to do that when the police came.”– </a:t>
            </a:r>
            <a:r>
              <a:rPr lang="en-US" sz="900" dirty="0"/>
              <a:t>Healing through Humor</a:t>
            </a:r>
          </a:p>
          <a:p>
            <a:pPr indent="-182880" defTabSz="914400">
              <a:lnSpc>
                <a:spcPct val="90000"/>
              </a:lnSpc>
              <a:spcAft>
                <a:spcPts val="600"/>
              </a:spcAft>
              <a:buClr>
                <a:schemeClr val="accent1"/>
              </a:buClr>
            </a:pPr>
            <a:endParaRPr lang="en-US" sz="1050" dirty="0"/>
          </a:p>
          <a:p>
            <a:pPr indent="-182880" defTabSz="914400">
              <a:lnSpc>
                <a:spcPct val="90000"/>
              </a:lnSpc>
              <a:spcAft>
                <a:spcPts val="600"/>
              </a:spcAft>
              <a:buClr>
                <a:schemeClr val="accent1"/>
              </a:buClr>
            </a:pPr>
            <a:r>
              <a:rPr lang="en-US" sz="1400" dirty="0"/>
              <a:t>A wise school teacher sends home this note to all parents on the first day of school:</a:t>
            </a:r>
          </a:p>
          <a:p>
            <a:pPr indent="-182880" defTabSz="914400">
              <a:lnSpc>
                <a:spcPct val="90000"/>
              </a:lnSpc>
              <a:spcAft>
                <a:spcPts val="600"/>
              </a:spcAft>
              <a:buClr>
                <a:schemeClr val="accent1"/>
              </a:buClr>
            </a:pPr>
            <a:r>
              <a:rPr lang="en-US" sz="1400" dirty="0"/>
              <a:t>	“If you promise not to believe everything you child says happens at school, </a:t>
            </a:r>
          </a:p>
          <a:p>
            <a:pPr indent="-182880" defTabSz="914400">
              <a:lnSpc>
                <a:spcPct val="90000"/>
              </a:lnSpc>
              <a:spcAft>
                <a:spcPts val="600"/>
              </a:spcAft>
              <a:buClr>
                <a:schemeClr val="accent1"/>
              </a:buClr>
            </a:pPr>
            <a:r>
              <a:rPr lang="en-US" sz="1400" dirty="0"/>
              <a:t>	I’ll promise not to believe everything he or she says happens at home.” – </a:t>
            </a:r>
            <a:r>
              <a:rPr lang="en-US" sz="900" dirty="0"/>
              <a:t>The world’s greatest collection of clean jokes.</a:t>
            </a:r>
            <a:endParaRPr lang="en-US" sz="1400" dirty="0"/>
          </a:p>
          <a:p>
            <a:pPr indent="-182880" defTabSz="914400">
              <a:lnSpc>
                <a:spcPct val="90000"/>
              </a:lnSpc>
              <a:spcAft>
                <a:spcPts val="600"/>
              </a:spcAft>
              <a:buClr>
                <a:schemeClr val="accent1"/>
              </a:buClr>
            </a:pPr>
            <a:endParaRPr lang="en-US" sz="1400" dirty="0">
              <a:sym typeface="Wingdings" panose="05000000000000000000" pitchFamily="2" charset="2"/>
            </a:endParaRPr>
          </a:p>
          <a:p>
            <a:pPr indent="-182880" defTabSz="914400">
              <a:lnSpc>
                <a:spcPct val="90000"/>
              </a:lnSpc>
              <a:spcAft>
                <a:spcPts val="600"/>
              </a:spcAft>
              <a:buClr>
                <a:schemeClr val="accent1"/>
              </a:buClr>
            </a:pPr>
            <a:r>
              <a:rPr lang="en-US" sz="1400" dirty="0">
                <a:sym typeface="Wingdings" panose="05000000000000000000" pitchFamily="2" charset="2"/>
              </a:rPr>
              <a:t>“Hello Reverend Smith – This is the IRS.  Is Samuel Jones a member of your congregation?”</a:t>
            </a:r>
          </a:p>
          <a:p>
            <a:pPr indent="-182880" defTabSz="914400">
              <a:lnSpc>
                <a:spcPct val="90000"/>
              </a:lnSpc>
              <a:spcAft>
                <a:spcPts val="600"/>
              </a:spcAft>
              <a:buClr>
                <a:schemeClr val="accent1"/>
              </a:buClr>
            </a:pPr>
            <a:r>
              <a:rPr lang="en-US" sz="1400" dirty="0">
                <a:sym typeface="Wingdings" panose="05000000000000000000" pitchFamily="2" charset="2"/>
              </a:rPr>
              <a:t>	“He is”</a:t>
            </a:r>
          </a:p>
          <a:p>
            <a:pPr indent="-182880" defTabSz="914400">
              <a:lnSpc>
                <a:spcPct val="90000"/>
              </a:lnSpc>
              <a:spcAft>
                <a:spcPts val="600"/>
              </a:spcAft>
              <a:buClr>
                <a:schemeClr val="accent1"/>
              </a:buClr>
            </a:pPr>
            <a:r>
              <a:rPr lang="en-US" sz="1400" dirty="0">
                <a:sym typeface="Wingdings" panose="05000000000000000000" pitchFamily="2" charset="2"/>
              </a:rPr>
              <a:t>	“Did he donate $10,000 to your church?”</a:t>
            </a:r>
          </a:p>
          <a:p>
            <a:pPr indent="-182880" defTabSz="914400">
              <a:lnSpc>
                <a:spcPct val="90000"/>
              </a:lnSpc>
              <a:spcAft>
                <a:spcPts val="600"/>
              </a:spcAft>
              <a:buClr>
                <a:schemeClr val="accent1"/>
              </a:buClr>
            </a:pPr>
            <a:r>
              <a:rPr lang="en-US" sz="1400" dirty="0">
                <a:sym typeface="Wingdings" panose="05000000000000000000" pitchFamily="2" charset="2"/>
              </a:rPr>
              <a:t>	“He Will.” – </a:t>
            </a:r>
            <a:r>
              <a:rPr lang="en-US" sz="900" dirty="0">
                <a:sym typeface="Wingdings" panose="05000000000000000000" pitchFamily="2" charset="2"/>
              </a:rPr>
              <a:t>Laughter is the best Medicine</a:t>
            </a:r>
            <a:endParaRPr lang="en-US" sz="1400" dirty="0"/>
          </a:p>
        </p:txBody>
      </p:sp>
      <p:pic>
        <p:nvPicPr>
          <p:cNvPr id="8" name="Picture 7" descr="Laughing child sitting in circular seating booth, with paper festoon lights attached to ceiling">
            <a:extLst>
              <a:ext uri="{FF2B5EF4-FFF2-40B4-BE49-F238E27FC236}">
                <a16:creationId xmlns:a16="http://schemas.microsoft.com/office/drawing/2014/main" id="{41635EAC-DC4A-07BD-1700-A6F95C52A24D}"/>
              </a:ext>
            </a:extLst>
          </p:cNvPr>
          <p:cNvPicPr>
            <a:picLocks noChangeAspect="1"/>
          </p:cNvPicPr>
          <p:nvPr/>
        </p:nvPicPr>
        <p:blipFill rotWithShape="1">
          <a:blip r:embed="rId3">
            <a:extLst>
              <a:ext uri="{28A0092B-C50C-407E-A947-70E740481C1C}">
                <a14:useLocalDpi xmlns:a14="http://schemas.microsoft.com/office/drawing/2010/main" val="0"/>
              </a:ext>
            </a:extLst>
          </a:blip>
          <a:srcRect l="21980" r="32728" b="-1"/>
          <a:stretch/>
        </p:blipFill>
        <p:spPr>
          <a:xfrm>
            <a:off x="8194304" y="600486"/>
            <a:ext cx="3997696" cy="5891753"/>
          </a:xfrm>
          <a:prstGeom prst="rect">
            <a:avLst/>
          </a:prstGeom>
        </p:spPr>
      </p:pic>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393472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20" end="2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xEl>
                                              <p:pRg st="22" end="2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899160" y="841912"/>
            <a:ext cx="9157614" cy="1819225"/>
          </a:xfrm>
        </p:spPr>
        <p:txBody>
          <a:bodyPr vert="horz" lIns="91440" tIns="45720" rIns="91440" bIns="45720" rtlCol="0" anchor="b">
            <a:normAutofit/>
          </a:bodyPr>
          <a:lstStyle/>
          <a:p>
            <a:r>
              <a:rPr lang="en-US" dirty="0"/>
              <a:t>Floating Point Values – Only an approximation</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55</a:t>
            </a:fld>
            <a:endParaRPr lang="en-US">
              <a:solidFill>
                <a:schemeClr val="accent1">
                  <a:lumMod val="60000"/>
                  <a:lumOff val="40000"/>
                </a:schemeClr>
              </a:solidFill>
            </a:endParaRPr>
          </a:p>
        </p:txBody>
      </p:sp>
    </p:spTree>
    <p:extLst>
      <p:ext uri="{BB962C8B-B14F-4D97-AF65-F5344CB8AC3E}">
        <p14:creationId xmlns:p14="http://schemas.microsoft.com/office/powerpoint/2010/main" val="4154678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085925" y="166978"/>
            <a:ext cx="5997678" cy="677848"/>
          </a:xfrm>
        </p:spPr>
        <p:txBody>
          <a:bodyPr vert="horz" lIns="91440" tIns="45720" rIns="91440" bIns="45720" rtlCol="0" anchor="b">
            <a:normAutofit fontScale="90000"/>
          </a:bodyPr>
          <a:lstStyle/>
          <a:p>
            <a:r>
              <a:rPr lang="en-US" dirty="0"/>
              <a:t>Lighten Up		</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solidFill>
                  <a:schemeClr val="accent1">
                    <a:lumMod val="60000"/>
                    <a:lumOff val="40000"/>
                  </a:schemeClr>
                </a:solidFill>
              </a:rPr>
              <a:pPr defTabSz="914400">
                <a:lnSpc>
                  <a:spcPct val="90000"/>
                </a:lnSpc>
                <a:spcAft>
                  <a:spcPts val="600"/>
                </a:spcAft>
              </a:pPr>
              <a:t>56</a:t>
            </a:fld>
            <a:endParaRPr lang="en-US">
              <a:solidFill>
                <a:schemeClr val="accent1">
                  <a:lumMod val="60000"/>
                  <a:lumOff val="40000"/>
                </a:schemeClr>
              </a:solidFill>
            </a:endParaRPr>
          </a:p>
        </p:txBody>
      </p:sp>
      <p:sp>
        <p:nvSpPr>
          <p:cNvPr id="7" name="TextBox 6">
            <a:extLst>
              <a:ext uri="{FF2B5EF4-FFF2-40B4-BE49-F238E27FC236}">
                <a16:creationId xmlns:a16="http://schemas.microsoft.com/office/drawing/2014/main" id="{A455DD04-D980-483D-89AE-6A11D370DB0A}"/>
              </a:ext>
            </a:extLst>
          </p:cNvPr>
          <p:cNvSpPr txBox="1"/>
          <p:nvPr/>
        </p:nvSpPr>
        <p:spPr>
          <a:xfrm>
            <a:off x="441959" y="92075"/>
            <a:ext cx="7427434" cy="6400164"/>
          </a:xfrm>
          <a:prstGeom prst="rect">
            <a:avLst/>
          </a:prstGeom>
        </p:spPr>
        <p:txBody>
          <a:bodyPr vert="horz" lIns="91440" tIns="45720" rIns="91440" bIns="45720" rtlCol="0">
            <a:noAutofit/>
          </a:bodyPr>
          <a:lstStyle/>
          <a:p>
            <a:pPr indent="-182880" defTabSz="914400">
              <a:lnSpc>
                <a:spcPct val="90000"/>
              </a:lnSpc>
              <a:spcAft>
                <a:spcPts val="600"/>
              </a:spcAft>
              <a:buClr>
                <a:schemeClr val="accent1"/>
              </a:buClr>
            </a:pPr>
            <a:r>
              <a:rPr lang="en-US" sz="1400" dirty="0"/>
              <a:t>How did Scrooge get a football for Christmas?</a:t>
            </a:r>
          </a:p>
          <a:p>
            <a:pPr indent="-182880" defTabSz="914400">
              <a:lnSpc>
                <a:spcPct val="90000"/>
              </a:lnSpc>
              <a:spcAft>
                <a:spcPts val="600"/>
              </a:spcAft>
              <a:buClr>
                <a:schemeClr val="accent1"/>
              </a:buClr>
            </a:pPr>
            <a:r>
              <a:rPr lang="en-US" sz="1400" dirty="0"/>
              <a:t>	The ghost of Christmas Passed</a:t>
            </a:r>
            <a:r>
              <a:rPr lang="en-US" sz="1400" dirty="0">
                <a:sym typeface="Wingdings" panose="05000000000000000000" pitchFamily="2" charset="2"/>
              </a:rPr>
              <a:t> - </a:t>
            </a:r>
            <a:r>
              <a:rPr lang="en-US" sz="1000" dirty="0">
                <a:sym typeface="Wingdings" panose="05000000000000000000" pitchFamily="2" charset="2"/>
              </a:rPr>
              <a:t>The Ultimate Dad Joke Book </a:t>
            </a:r>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Why didn’t the hunter buy a camouflage tent?</a:t>
            </a:r>
          </a:p>
          <a:p>
            <a:pPr indent="-182880" defTabSz="914400">
              <a:lnSpc>
                <a:spcPct val="90000"/>
              </a:lnSpc>
              <a:spcAft>
                <a:spcPts val="600"/>
              </a:spcAft>
              <a:buClr>
                <a:schemeClr val="accent1"/>
              </a:buClr>
            </a:pPr>
            <a:r>
              <a:rPr lang="en-US" sz="1400" dirty="0"/>
              <a:t>	He couldn’t find one - </a:t>
            </a:r>
            <a:r>
              <a:rPr lang="en-US" sz="1200" dirty="0"/>
              <a:t>ibid</a:t>
            </a:r>
            <a:endParaRPr lang="en-US" sz="1400" dirty="0"/>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A man was telling his neighbor:  “I just bought a new hearing aid.  It cost four thousand dollars.  But it is state of the art.” </a:t>
            </a:r>
          </a:p>
          <a:p>
            <a:pPr indent="-182880" defTabSz="914400">
              <a:lnSpc>
                <a:spcPct val="90000"/>
              </a:lnSpc>
              <a:spcAft>
                <a:spcPts val="600"/>
              </a:spcAft>
              <a:buClr>
                <a:schemeClr val="accent1"/>
              </a:buClr>
            </a:pPr>
            <a:r>
              <a:rPr lang="en-US" sz="1400" dirty="0"/>
              <a:t>	Neighbor:  Really, what kind is it.</a:t>
            </a:r>
          </a:p>
          <a:p>
            <a:pPr indent="-182880" defTabSz="914400">
              <a:lnSpc>
                <a:spcPct val="90000"/>
              </a:lnSpc>
              <a:spcAft>
                <a:spcPts val="600"/>
              </a:spcAft>
              <a:buClr>
                <a:schemeClr val="accent1"/>
              </a:buClr>
            </a:pPr>
            <a:r>
              <a:rPr lang="en-US" sz="1400" dirty="0"/>
              <a:t>	Man:  It’s twelve thirty. –</a:t>
            </a:r>
            <a:r>
              <a:rPr lang="en-US" sz="1050" dirty="0"/>
              <a:t> The best joke book ever.</a:t>
            </a:r>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“It’s no good sir”, said the hopeless student to his English teacher.  “I try to learn, but everything you say goes in both ears and out the other”.</a:t>
            </a:r>
          </a:p>
          <a:p>
            <a:pPr indent="-182880" defTabSz="914400">
              <a:lnSpc>
                <a:spcPct val="90000"/>
              </a:lnSpc>
              <a:spcAft>
                <a:spcPts val="600"/>
              </a:spcAft>
              <a:buClr>
                <a:schemeClr val="accent1"/>
              </a:buClr>
            </a:pPr>
            <a:r>
              <a:rPr lang="en-US" sz="1400" dirty="0"/>
              <a:t>	“Goes in both ears and out the other” ask the puzzled teacher.  “But you only have two ears.” </a:t>
            </a:r>
          </a:p>
          <a:p>
            <a:pPr indent="-182880" defTabSz="914400">
              <a:lnSpc>
                <a:spcPct val="90000"/>
              </a:lnSpc>
              <a:spcAft>
                <a:spcPts val="600"/>
              </a:spcAft>
              <a:buClr>
                <a:schemeClr val="accent1"/>
              </a:buClr>
            </a:pPr>
            <a:r>
              <a:rPr lang="en-US" sz="1400" dirty="0"/>
              <a:t>	“You see, Sir”  I am no good at math either” – </a:t>
            </a:r>
            <a:r>
              <a:rPr lang="en-US" sz="1050" dirty="0"/>
              <a:t>Healing through Humor</a:t>
            </a:r>
            <a:endParaRPr lang="en-US" sz="1400" dirty="0"/>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She says that whenever she is down in the dumps, she gets a new hat.</a:t>
            </a:r>
          </a:p>
          <a:p>
            <a:pPr indent="-182880" defTabSz="914400">
              <a:lnSpc>
                <a:spcPct val="90000"/>
              </a:lnSpc>
              <a:spcAft>
                <a:spcPts val="600"/>
              </a:spcAft>
              <a:buClr>
                <a:schemeClr val="accent1"/>
              </a:buClr>
            </a:pPr>
            <a:r>
              <a:rPr lang="en-US" sz="1400" dirty="0"/>
              <a:t>	I have always though that’s where she gets them. </a:t>
            </a:r>
            <a:r>
              <a:rPr lang="en-US" sz="1050" dirty="0"/>
              <a:t>– The world’s greatest collection of clean jokes.</a:t>
            </a:r>
            <a:endParaRPr lang="en-US" sz="1400" dirty="0"/>
          </a:p>
          <a:p>
            <a:pPr indent="-182880" defTabSz="914400">
              <a:lnSpc>
                <a:spcPct val="90000"/>
              </a:lnSpc>
              <a:spcAft>
                <a:spcPts val="600"/>
              </a:spcAft>
              <a:buClr>
                <a:schemeClr val="accent1"/>
              </a:buClr>
            </a:pPr>
            <a:endParaRPr lang="en-US" sz="1400" dirty="0">
              <a:sym typeface="Wingdings" panose="05000000000000000000" pitchFamily="2" charset="2"/>
            </a:endParaRPr>
          </a:p>
          <a:p>
            <a:pPr indent="-182880" defTabSz="914400">
              <a:lnSpc>
                <a:spcPct val="90000"/>
              </a:lnSpc>
              <a:spcAft>
                <a:spcPts val="600"/>
              </a:spcAft>
              <a:buClr>
                <a:schemeClr val="accent1"/>
              </a:buClr>
            </a:pPr>
            <a:r>
              <a:rPr lang="en-US" sz="1400" dirty="0">
                <a:sym typeface="Wingdings" panose="05000000000000000000" pitchFamily="2" charset="2"/>
              </a:rPr>
              <a:t>What kind of fish do you eat with Peanut Butter?</a:t>
            </a:r>
          </a:p>
          <a:p>
            <a:pPr indent="-182880" defTabSz="914400">
              <a:lnSpc>
                <a:spcPct val="90000"/>
              </a:lnSpc>
              <a:spcAft>
                <a:spcPts val="600"/>
              </a:spcAft>
              <a:buClr>
                <a:schemeClr val="accent1"/>
              </a:buClr>
            </a:pPr>
            <a:r>
              <a:rPr lang="en-US" sz="1400" dirty="0">
                <a:sym typeface="Wingdings" panose="05000000000000000000" pitchFamily="2" charset="2"/>
              </a:rPr>
              <a:t>	Jelly Fish – ibid </a:t>
            </a:r>
          </a:p>
          <a:p>
            <a:pPr indent="-182880" defTabSz="914400">
              <a:lnSpc>
                <a:spcPct val="90000"/>
              </a:lnSpc>
              <a:spcAft>
                <a:spcPts val="600"/>
              </a:spcAft>
              <a:buClr>
                <a:schemeClr val="accent1"/>
              </a:buClr>
            </a:pPr>
            <a:r>
              <a:rPr lang="en-US" sz="1400" dirty="0">
                <a:sym typeface="Wingdings" panose="05000000000000000000" pitchFamily="2" charset="2"/>
              </a:rPr>
              <a:t>It’s a bad idea to:</a:t>
            </a:r>
          </a:p>
          <a:p>
            <a:pPr indent="-182880" defTabSz="914400">
              <a:lnSpc>
                <a:spcPct val="90000"/>
              </a:lnSpc>
              <a:spcAft>
                <a:spcPts val="600"/>
              </a:spcAft>
              <a:buClr>
                <a:schemeClr val="accent1"/>
              </a:buClr>
            </a:pPr>
            <a:r>
              <a:rPr lang="en-US" sz="1400" dirty="0">
                <a:sym typeface="Wingdings" panose="05000000000000000000" pitchFamily="2" charset="2"/>
              </a:rPr>
              <a:t>	Take a dog named Shark to the beach.</a:t>
            </a:r>
            <a:endParaRPr lang="en-US" sz="1400" dirty="0"/>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pic>
        <p:nvPicPr>
          <p:cNvPr id="5" name="Picture 4" descr="Laughing child sitting in circular seating booth, with paper festoon lights attached to ceiling">
            <a:extLst>
              <a:ext uri="{FF2B5EF4-FFF2-40B4-BE49-F238E27FC236}">
                <a16:creationId xmlns:a16="http://schemas.microsoft.com/office/drawing/2014/main" id="{F7004245-8ADC-D40B-869E-8CECC2017089}"/>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869393" y="2212"/>
            <a:ext cx="4322607" cy="6941936"/>
          </a:xfrm>
          <a:prstGeom prst="rect">
            <a:avLst/>
          </a:prstGeom>
        </p:spPr>
      </p:pic>
    </p:spTree>
    <p:extLst>
      <p:ext uri="{BB962C8B-B14F-4D97-AF65-F5344CB8AC3E}">
        <p14:creationId xmlns:p14="http://schemas.microsoft.com/office/powerpoint/2010/main" val="76347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804671" y="147100"/>
            <a:ext cx="4835635" cy="689775"/>
          </a:xfrm>
        </p:spPr>
        <p:txBody>
          <a:bodyPr vert="horz" lIns="91440" tIns="45720" rIns="91440" bIns="45720" rtlCol="0" anchor="b">
            <a:normAutofit/>
          </a:bodyPr>
          <a:lstStyle/>
          <a:p>
            <a:r>
              <a:rPr lang="en-US" sz="4000" dirty="0"/>
              <a:t>Lighten Up	</a:t>
            </a:r>
          </a:p>
        </p:txBody>
      </p:sp>
      <p:sp>
        <p:nvSpPr>
          <p:cNvPr id="7" name="TextBox 6">
            <a:extLst>
              <a:ext uri="{FF2B5EF4-FFF2-40B4-BE49-F238E27FC236}">
                <a16:creationId xmlns:a16="http://schemas.microsoft.com/office/drawing/2014/main" id="{A455DD04-D980-483D-89AE-6A11D370DB0A}"/>
              </a:ext>
            </a:extLst>
          </p:cNvPr>
          <p:cNvSpPr txBox="1"/>
          <p:nvPr/>
        </p:nvSpPr>
        <p:spPr>
          <a:xfrm>
            <a:off x="259395" y="924339"/>
            <a:ext cx="7594757" cy="5695121"/>
          </a:xfrm>
          <a:prstGeom prst="rect">
            <a:avLst/>
          </a:prstGeom>
        </p:spPr>
        <p:txBody>
          <a:bodyPr vert="horz" lIns="91440" tIns="45720" rIns="91440" bIns="45720" rtlCol="0">
            <a:normAutofit fontScale="92500" lnSpcReduction="10000"/>
          </a:bodyPr>
          <a:lstStyle/>
          <a:p>
            <a:pPr indent="-182880" defTabSz="914400">
              <a:lnSpc>
                <a:spcPct val="90000"/>
              </a:lnSpc>
              <a:spcAft>
                <a:spcPts val="600"/>
              </a:spcAft>
              <a:buClr>
                <a:schemeClr val="accent1"/>
              </a:buClr>
            </a:pPr>
            <a:r>
              <a:rPr lang="en-US" sz="1900" dirty="0"/>
              <a:t>What happens when the fog lifts from Los Angeles?</a:t>
            </a:r>
          </a:p>
          <a:p>
            <a:pPr indent="-182880" defTabSz="914400">
              <a:lnSpc>
                <a:spcPct val="90000"/>
              </a:lnSpc>
              <a:spcAft>
                <a:spcPts val="600"/>
              </a:spcAft>
              <a:buClr>
                <a:schemeClr val="accent1"/>
              </a:buClr>
            </a:pPr>
            <a:r>
              <a:rPr lang="en-US" sz="1900" dirty="0"/>
              <a:t>	UCLA</a:t>
            </a:r>
            <a:r>
              <a:rPr lang="en-US" sz="1900" dirty="0">
                <a:sym typeface="Wingdings" panose="05000000000000000000" pitchFamily="2" charset="2"/>
              </a:rPr>
              <a:t> - </a:t>
            </a:r>
            <a:r>
              <a:rPr lang="en-US" sz="1000" dirty="0">
                <a:sym typeface="Wingdings" panose="05000000000000000000" pitchFamily="2" charset="2"/>
              </a:rPr>
              <a:t>The Ultimate Dad Joke Book </a:t>
            </a:r>
            <a:endParaRPr lang="en-US" sz="1900" dirty="0">
              <a:sym typeface="Wingdings" panose="05000000000000000000" pitchFamily="2" charset="2"/>
            </a:endParaRPr>
          </a:p>
          <a:p>
            <a:pPr indent="-182880" defTabSz="914400">
              <a:lnSpc>
                <a:spcPct val="90000"/>
              </a:lnSpc>
              <a:spcAft>
                <a:spcPts val="600"/>
              </a:spcAft>
              <a:buClr>
                <a:schemeClr val="accent1"/>
              </a:buClr>
            </a:pPr>
            <a:endParaRPr lang="en-US" sz="1900" dirty="0">
              <a:sym typeface="Wingdings" panose="05000000000000000000" pitchFamily="2" charset="2"/>
            </a:endParaRPr>
          </a:p>
          <a:p>
            <a:pPr indent="-182880" defTabSz="914400">
              <a:lnSpc>
                <a:spcPct val="90000"/>
              </a:lnSpc>
              <a:spcAft>
                <a:spcPts val="600"/>
              </a:spcAft>
              <a:buClr>
                <a:schemeClr val="accent1"/>
              </a:buClr>
            </a:pPr>
            <a:r>
              <a:rPr lang="en-US" sz="1900" dirty="0">
                <a:sym typeface="Wingdings" panose="05000000000000000000" pitchFamily="2" charset="2"/>
              </a:rPr>
              <a:t>Why don’t you ever see elephants hiding in trees?</a:t>
            </a:r>
          </a:p>
          <a:p>
            <a:pPr indent="-182880" defTabSz="914400">
              <a:lnSpc>
                <a:spcPct val="90000"/>
              </a:lnSpc>
              <a:spcAft>
                <a:spcPts val="600"/>
              </a:spcAft>
              <a:buClr>
                <a:schemeClr val="accent1"/>
              </a:buClr>
            </a:pPr>
            <a:r>
              <a:rPr lang="en-US" sz="1900" dirty="0">
                <a:sym typeface="Wingdings" panose="05000000000000000000" pitchFamily="2" charset="2"/>
              </a:rPr>
              <a:t>	Because they are so good at it </a:t>
            </a:r>
            <a:r>
              <a:rPr lang="en-US" sz="1000" dirty="0">
                <a:sym typeface="Wingdings" panose="05000000000000000000" pitchFamily="2" charset="2"/>
              </a:rPr>
              <a:t>– ibid</a:t>
            </a:r>
          </a:p>
          <a:p>
            <a:pPr indent="-182880" defTabSz="914400">
              <a:lnSpc>
                <a:spcPct val="90000"/>
              </a:lnSpc>
              <a:spcAft>
                <a:spcPts val="600"/>
              </a:spcAft>
              <a:buClr>
                <a:schemeClr val="accent1"/>
              </a:buClr>
            </a:pPr>
            <a:endParaRPr lang="en-US" sz="1900" dirty="0">
              <a:sym typeface="Wingdings" panose="05000000000000000000" pitchFamily="2" charset="2"/>
            </a:endParaRPr>
          </a:p>
          <a:p>
            <a:pPr indent="-182880" defTabSz="914400">
              <a:lnSpc>
                <a:spcPct val="90000"/>
              </a:lnSpc>
              <a:spcAft>
                <a:spcPts val="600"/>
              </a:spcAft>
              <a:buClr>
                <a:schemeClr val="accent1"/>
              </a:buClr>
            </a:pPr>
            <a:r>
              <a:rPr lang="en-US" sz="1900" dirty="0">
                <a:sym typeface="Wingdings" panose="05000000000000000000" pitchFamily="2" charset="2"/>
              </a:rPr>
              <a:t>What’s the difference between a weird rabbit and an athletic rabbit?</a:t>
            </a:r>
          </a:p>
          <a:p>
            <a:pPr indent="-182880" defTabSz="914400">
              <a:lnSpc>
                <a:spcPct val="90000"/>
              </a:lnSpc>
              <a:spcAft>
                <a:spcPts val="600"/>
              </a:spcAft>
              <a:buClr>
                <a:schemeClr val="accent1"/>
              </a:buClr>
            </a:pPr>
            <a:r>
              <a:rPr lang="en-US" sz="1900" dirty="0">
                <a:sym typeface="Wingdings" panose="05000000000000000000" pitchFamily="2" charset="2"/>
              </a:rPr>
              <a:t>	One is a bit funny and the other is a fit bunny –</a:t>
            </a:r>
            <a:r>
              <a:rPr lang="en-US" sz="1000" dirty="0">
                <a:sym typeface="Wingdings" panose="05000000000000000000" pitchFamily="2" charset="2"/>
              </a:rPr>
              <a:t> ibid </a:t>
            </a:r>
          </a:p>
          <a:p>
            <a:pPr indent="-182880" defTabSz="914400">
              <a:lnSpc>
                <a:spcPct val="90000"/>
              </a:lnSpc>
              <a:spcAft>
                <a:spcPts val="600"/>
              </a:spcAft>
              <a:buClr>
                <a:schemeClr val="accent1"/>
              </a:buClr>
            </a:pPr>
            <a:endParaRPr lang="en-US" sz="1900" dirty="0"/>
          </a:p>
          <a:p>
            <a:pPr indent="-182880" defTabSz="914400">
              <a:lnSpc>
                <a:spcPct val="90000"/>
              </a:lnSpc>
              <a:spcAft>
                <a:spcPts val="600"/>
              </a:spcAft>
              <a:buClr>
                <a:schemeClr val="accent1"/>
              </a:buClr>
            </a:pPr>
            <a:r>
              <a:rPr lang="en-US" sz="1900" dirty="0"/>
              <a:t>Why do bees have sticky hair?</a:t>
            </a:r>
          </a:p>
          <a:p>
            <a:pPr indent="-182880" defTabSz="914400">
              <a:lnSpc>
                <a:spcPct val="90000"/>
              </a:lnSpc>
              <a:spcAft>
                <a:spcPts val="600"/>
              </a:spcAft>
              <a:buClr>
                <a:schemeClr val="accent1"/>
              </a:buClr>
            </a:pPr>
            <a:r>
              <a:rPr lang="en-US" sz="1900" dirty="0"/>
              <a:t>	They use honey-combs. </a:t>
            </a:r>
            <a:r>
              <a:rPr lang="en-US" sz="1000" dirty="0"/>
              <a:t>- ibid</a:t>
            </a:r>
          </a:p>
          <a:p>
            <a:pPr indent="-182880" defTabSz="914400">
              <a:lnSpc>
                <a:spcPct val="90000"/>
              </a:lnSpc>
              <a:spcAft>
                <a:spcPts val="600"/>
              </a:spcAft>
              <a:buClr>
                <a:schemeClr val="accent1"/>
              </a:buClr>
            </a:pPr>
            <a:endParaRPr lang="en-US" sz="1900" dirty="0"/>
          </a:p>
          <a:p>
            <a:pPr indent="-182880" defTabSz="914400">
              <a:lnSpc>
                <a:spcPct val="90000"/>
              </a:lnSpc>
              <a:spcAft>
                <a:spcPts val="600"/>
              </a:spcAft>
              <a:buClr>
                <a:schemeClr val="accent1"/>
              </a:buClr>
            </a:pPr>
            <a:r>
              <a:rPr lang="en-US" sz="1900" dirty="0"/>
              <a:t>After my speech at a tech conference on “Tips for Going Paperless”, I opened the floor to questions.</a:t>
            </a:r>
          </a:p>
          <a:p>
            <a:pPr indent="-182880" defTabSz="914400">
              <a:lnSpc>
                <a:spcPct val="90000"/>
              </a:lnSpc>
              <a:spcAft>
                <a:spcPts val="600"/>
              </a:spcAft>
              <a:buClr>
                <a:schemeClr val="accent1"/>
              </a:buClr>
            </a:pPr>
            <a:r>
              <a:rPr lang="en-US" sz="1900" dirty="0"/>
              <a:t>	“I have one”, said a man, “Where are the handouts?” - </a:t>
            </a:r>
            <a:r>
              <a:rPr lang="en-US" sz="1000" dirty="0"/>
              <a:t>Reader’s Digest Laughter is the best medicine</a:t>
            </a:r>
          </a:p>
          <a:p>
            <a:pPr indent="-182880" defTabSz="914400">
              <a:lnSpc>
                <a:spcPct val="90000"/>
              </a:lnSpc>
              <a:spcAft>
                <a:spcPts val="600"/>
              </a:spcAft>
              <a:buClr>
                <a:schemeClr val="accent1"/>
              </a:buClr>
            </a:pPr>
            <a:endParaRPr lang="en-US" sz="1900" dirty="0"/>
          </a:p>
          <a:p>
            <a:pPr indent="-182880" defTabSz="914400">
              <a:lnSpc>
                <a:spcPct val="90000"/>
              </a:lnSpc>
              <a:spcAft>
                <a:spcPts val="600"/>
              </a:spcAft>
              <a:buClr>
                <a:schemeClr val="accent1"/>
              </a:buClr>
            </a:pPr>
            <a:r>
              <a:rPr lang="en-US" sz="1900" dirty="0"/>
              <a:t>Two snowmen are standing a field and one says to the other:</a:t>
            </a:r>
          </a:p>
          <a:p>
            <a:pPr indent="-182880" defTabSz="914400">
              <a:lnSpc>
                <a:spcPct val="90000"/>
              </a:lnSpc>
              <a:spcAft>
                <a:spcPts val="600"/>
              </a:spcAft>
              <a:buClr>
                <a:schemeClr val="accent1"/>
              </a:buClr>
            </a:pPr>
            <a:r>
              <a:rPr lang="en-US" sz="1900" dirty="0"/>
              <a:t>	“Do you smell carrots?”</a:t>
            </a:r>
          </a:p>
          <a:p>
            <a:pPr indent="-182880" defTabSz="914400">
              <a:lnSpc>
                <a:spcPct val="90000"/>
              </a:lnSpc>
              <a:spcAft>
                <a:spcPts val="600"/>
              </a:spcAft>
              <a:buClr>
                <a:schemeClr val="accent1"/>
              </a:buClr>
            </a:pPr>
            <a:endParaRPr lang="en-US" sz="900" dirty="0"/>
          </a:p>
          <a:p>
            <a:pPr indent="-182880" defTabSz="914400">
              <a:lnSpc>
                <a:spcPct val="90000"/>
              </a:lnSpc>
              <a:spcAft>
                <a:spcPts val="600"/>
              </a:spcAft>
              <a:buClr>
                <a:schemeClr val="accent1"/>
              </a:buClr>
            </a:pPr>
            <a:endParaRPr lang="en-US" sz="900" dirty="0"/>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E668C778-7C06-473C-AEEC-EEA638544F6E}" type="slidenum">
              <a:rPr lang="en-US" smtClean="0"/>
              <a:pPr>
                <a:lnSpc>
                  <a:spcPct val="90000"/>
                </a:lnSpc>
                <a:spcAft>
                  <a:spcPts val="600"/>
                </a:spcAft>
              </a:pPr>
              <a:t>57</a:t>
            </a:fld>
            <a:endParaRPr lang="en-US"/>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pic>
        <p:nvPicPr>
          <p:cNvPr id="10" name="Picture 9" descr="Laughing child sitting in circular seating booth, with paper festoon lights attached to ceiling">
            <a:extLst>
              <a:ext uri="{FF2B5EF4-FFF2-40B4-BE49-F238E27FC236}">
                <a16:creationId xmlns:a16="http://schemas.microsoft.com/office/drawing/2014/main" id="{EC851EC6-E505-48E0-CDFF-C1122929CE2F}"/>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869393" y="0"/>
            <a:ext cx="4322607" cy="6941936"/>
          </a:xfrm>
          <a:prstGeom prst="rect">
            <a:avLst/>
          </a:prstGeom>
        </p:spPr>
      </p:pic>
    </p:spTree>
    <p:extLst>
      <p:ext uri="{BB962C8B-B14F-4D97-AF65-F5344CB8AC3E}">
        <p14:creationId xmlns:p14="http://schemas.microsoft.com/office/powerpoint/2010/main" val="423332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493178" y="6268263"/>
            <a:ext cx="5997678" cy="589737"/>
          </a:xfrm>
        </p:spPr>
        <p:txBody>
          <a:bodyPr vert="horz" lIns="91440" tIns="45720" rIns="91440" bIns="45720" rtlCol="0" anchor="b">
            <a:normAutofit fontScale="90000"/>
          </a:bodyPr>
          <a:lstStyle/>
          <a:p>
            <a:r>
              <a:rPr lang="en-US" sz="3100" dirty="0"/>
              <a:t>Lighten Up – Groundhog Addition</a:t>
            </a:r>
            <a:br>
              <a:rPr lang="en-US" sz="3100" dirty="0"/>
            </a:br>
            <a:r>
              <a:rPr lang="en-US" sz="2200" dirty="0"/>
              <a:t>- </a:t>
            </a:r>
            <a:r>
              <a:rPr lang="en-US" sz="1000" dirty="0">
                <a:hlinkClick r:id="rId3"/>
              </a:rPr>
              <a:t>20 Funny Groundhog Day Jokes for Kids and Adults (today.com)</a:t>
            </a:r>
            <a:r>
              <a:rPr lang="en-US" sz="1000" dirty="0"/>
              <a:t> </a:t>
            </a:r>
            <a:r>
              <a:rPr lang="en-US" sz="3100" dirty="0"/>
              <a:t>	</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a:off x="8907367" y="6544622"/>
            <a:ext cx="3581400" cy="365125"/>
          </a:xfrm>
        </p:spPr>
        <p:txBody>
          <a:bodyPr vert="horz" lIns="91440" tIns="45720" rIns="91440" bIns="45720" rtlCol="0" anchor="ctr">
            <a:normAutofit/>
          </a:bodyPr>
          <a:lstStyle/>
          <a:p>
            <a:pPr defTabSz="914400">
              <a:spcAft>
                <a:spcPts val="600"/>
              </a:spcAft>
            </a:pPr>
            <a:r>
              <a:rPr lang="en-US" kern="1200" dirty="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solidFill>
                  <a:schemeClr val="accent1">
                    <a:lumMod val="60000"/>
                    <a:lumOff val="40000"/>
                  </a:schemeClr>
                </a:solidFill>
              </a:rPr>
              <a:pPr defTabSz="914400">
                <a:lnSpc>
                  <a:spcPct val="90000"/>
                </a:lnSpc>
                <a:spcAft>
                  <a:spcPts val="600"/>
                </a:spcAft>
              </a:pPr>
              <a:t>58</a:t>
            </a:fld>
            <a:endParaRPr lang="en-US">
              <a:solidFill>
                <a:schemeClr val="accent1">
                  <a:lumMod val="60000"/>
                  <a:lumOff val="40000"/>
                </a:schemeClr>
              </a:solidFill>
            </a:endParaRPr>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
        <p:nvSpPr>
          <p:cNvPr id="7" name="TextBox 6">
            <a:extLst>
              <a:ext uri="{FF2B5EF4-FFF2-40B4-BE49-F238E27FC236}">
                <a16:creationId xmlns:a16="http://schemas.microsoft.com/office/drawing/2014/main" id="{A455DD04-D980-483D-89AE-6A11D370DB0A}"/>
              </a:ext>
            </a:extLst>
          </p:cNvPr>
          <p:cNvSpPr txBox="1"/>
          <p:nvPr/>
        </p:nvSpPr>
        <p:spPr>
          <a:xfrm>
            <a:off x="53257" y="474922"/>
            <a:ext cx="6292409" cy="5324535"/>
          </a:xfrm>
          <a:prstGeom prst="rect">
            <a:avLst/>
          </a:prstGeom>
          <a:noFill/>
        </p:spPr>
        <p:txBody>
          <a:bodyPr wrap="square" rtlCol="0">
            <a:spAutoFit/>
          </a:bodyPr>
          <a:lstStyle/>
          <a:p>
            <a:r>
              <a:rPr lang="en-US" dirty="0"/>
              <a:t>Does anyone know any good groundhog day jokes?</a:t>
            </a:r>
          </a:p>
          <a:p>
            <a:r>
              <a:rPr lang="en-US" dirty="0">
                <a:sym typeface="Wingdings" panose="05000000000000000000" pitchFamily="2" charset="2"/>
              </a:rPr>
              <a:t>I keep hearing the same ones over and over and over again.</a:t>
            </a:r>
          </a:p>
          <a:p>
            <a:endParaRPr lang="en-US" dirty="0">
              <a:sym typeface="Wingdings" panose="05000000000000000000" pitchFamily="2" charset="2"/>
            </a:endParaRPr>
          </a:p>
          <a:p>
            <a:r>
              <a:rPr lang="en-US" dirty="0">
                <a:sym typeface="Wingdings" panose="05000000000000000000" pitchFamily="2" charset="2"/>
              </a:rPr>
              <a:t>What is a groundhog’s favorite drink.</a:t>
            </a:r>
          </a:p>
          <a:p>
            <a:r>
              <a:rPr lang="en-US" dirty="0">
                <a:sym typeface="Wingdings" panose="05000000000000000000" pitchFamily="2" charset="2"/>
              </a:rPr>
              <a:t>Hole milk</a:t>
            </a:r>
          </a:p>
          <a:p>
            <a:endParaRPr lang="en-US" dirty="0">
              <a:sym typeface="Wingdings" panose="05000000000000000000" pitchFamily="2" charset="2"/>
            </a:endParaRPr>
          </a:p>
          <a:p>
            <a:r>
              <a:rPr lang="en-US" dirty="0">
                <a:sym typeface="Wingdings" panose="05000000000000000000" pitchFamily="2" charset="2"/>
              </a:rPr>
              <a:t>What did the French groundhog see when he woke up?</a:t>
            </a:r>
          </a:p>
          <a:p>
            <a:r>
              <a:rPr lang="en-US" dirty="0">
                <a:sym typeface="Wingdings" panose="05000000000000000000" pitchFamily="2" charset="2"/>
              </a:rPr>
              <a:t>His Chateau</a:t>
            </a:r>
            <a:endParaRPr lang="en-US" sz="1000" dirty="0">
              <a:sym typeface="Wingdings" panose="05000000000000000000" pitchFamily="2" charset="2"/>
            </a:endParaRPr>
          </a:p>
          <a:p>
            <a:endParaRPr lang="en-US" dirty="0"/>
          </a:p>
          <a:p>
            <a:r>
              <a:rPr lang="en-US" dirty="0"/>
              <a:t>What is a groundhog’s favorite book?</a:t>
            </a:r>
          </a:p>
          <a:p>
            <a:r>
              <a:rPr lang="en-US" dirty="0"/>
              <a:t>Holes</a:t>
            </a:r>
          </a:p>
          <a:p>
            <a:endParaRPr lang="en-US" dirty="0"/>
          </a:p>
          <a:p>
            <a:r>
              <a:rPr lang="en-US" dirty="0"/>
              <a:t>What did the groundhog’s trainer tell him before the Olympics?</a:t>
            </a:r>
          </a:p>
          <a:p>
            <a:r>
              <a:rPr lang="en-US" dirty="0"/>
              <a:t>Gopher gold </a:t>
            </a:r>
            <a:r>
              <a:rPr lang="en-US" sz="1050" dirty="0">
                <a:hlinkClick r:id="rId4"/>
              </a:rPr>
              <a:t>20+ Hilarious Groundhog Day Jokes And Puns! | </a:t>
            </a:r>
            <a:r>
              <a:rPr lang="en-US" sz="1050" dirty="0" err="1">
                <a:hlinkClick r:id="rId4"/>
              </a:rPr>
              <a:t>LaffGaff</a:t>
            </a:r>
            <a:endParaRPr lang="en-US" dirty="0"/>
          </a:p>
          <a:p>
            <a:endParaRPr lang="en-US" sz="1600" dirty="0"/>
          </a:p>
          <a:p>
            <a:r>
              <a:rPr lang="en-US" dirty="0"/>
              <a:t>The majestic Woodchuck, also known as a ground hog, which Begs the question:</a:t>
            </a:r>
          </a:p>
          <a:p>
            <a:r>
              <a:rPr lang="en-US" dirty="0"/>
              <a:t>How much ground would a ground hog </a:t>
            </a:r>
            <a:r>
              <a:rPr lang="en-US" dirty="0" err="1"/>
              <a:t>hog</a:t>
            </a:r>
            <a:r>
              <a:rPr lang="en-US" dirty="0"/>
              <a:t> if a ground hog could hog ground?	</a:t>
            </a:r>
            <a:r>
              <a:rPr lang="en-US" sz="900" dirty="0">
                <a:hlinkClick r:id="rId5"/>
              </a:rPr>
              <a:t>The 22+ Best Groundhog Jokes - ↑UPJOKE↑</a:t>
            </a:r>
            <a:endParaRPr lang="en-US" dirty="0"/>
          </a:p>
        </p:txBody>
      </p:sp>
      <p:pic>
        <p:nvPicPr>
          <p:cNvPr id="1026" name="Picture 2" descr="26 Images That You Just Can’t Argue With | Happy groundhog day, Groundhog day, Only in america">
            <a:extLst>
              <a:ext uri="{FF2B5EF4-FFF2-40B4-BE49-F238E27FC236}">
                <a16:creationId xmlns:a16="http://schemas.microsoft.com/office/drawing/2014/main" id="{155B189D-0DEC-6C9A-BD9E-C5739A592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5666" y="74773"/>
            <a:ext cx="7712271" cy="52558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69A5B0-4CE5-6779-9692-EBFA063DA0A8}"/>
              </a:ext>
            </a:extLst>
          </p:cNvPr>
          <p:cNvSpPr txBox="1"/>
          <p:nvPr/>
        </p:nvSpPr>
        <p:spPr>
          <a:xfrm>
            <a:off x="7903785" y="5286743"/>
            <a:ext cx="6154152" cy="369332"/>
          </a:xfrm>
          <a:prstGeom prst="rect">
            <a:avLst/>
          </a:prstGeom>
          <a:noFill/>
        </p:spPr>
        <p:txBody>
          <a:bodyPr wrap="square">
            <a:spAutoFit/>
          </a:bodyPr>
          <a:lstStyle/>
          <a:p>
            <a:r>
              <a:rPr lang="en-US" dirty="0">
                <a:hlinkClick r:id="rId7"/>
              </a:rPr>
              <a:t>groundhog dad jokes - Bing images</a:t>
            </a:r>
            <a:endParaRPr lang="en-US" dirty="0"/>
          </a:p>
        </p:txBody>
      </p:sp>
    </p:spTree>
    <p:extLst>
      <p:ext uri="{BB962C8B-B14F-4D97-AF65-F5344CB8AC3E}">
        <p14:creationId xmlns:p14="http://schemas.microsoft.com/office/powerpoint/2010/main" val="359188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111130" y="855725"/>
            <a:ext cx="5997678" cy="589737"/>
          </a:xfrm>
        </p:spPr>
        <p:txBody>
          <a:bodyPr vert="horz" lIns="91440" tIns="45720" rIns="91440" bIns="45720" rtlCol="0" anchor="b">
            <a:normAutofit/>
          </a:bodyPr>
          <a:lstStyle/>
          <a:p>
            <a:r>
              <a:rPr lang="en-US" sz="3100" dirty="0"/>
              <a:t>Lighten Up		</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solidFill>
                  <a:schemeClr val="accent1">
                    <a:lumMod val="60000"/>
                    <a:lumOff val="40000"/>
                  </a:schemeClr>
                </a:solidFill>
              </a:rPr>
              <a:pPr defTabSz="914400">
                <a:lnSpc>
                  <a:spcPct val="90000"/>
                </a:lnSpc>
                <a:spcAft>
                  <a:spcPts val="600"/>
                </a:spcAft>
              </a:pPr>
              <a:t>59</a:t>
            </a:fld>
            <a:endParaRPr lang="en-US">
              <a:solidFill>
                <a:schemeClr val="accent1">
                  <a:lumMod val="60000"/>
                  <a:lumOff val="40000"/>
                </a:schemeClr>
              </a:solidFill>
            </a:endParaRPr>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
        <p:nvSpPr>
          <p:cNvPr id="7" name="TextBox 6">
            <a:extLst>
              <a:ext uri="{FF2B5EF4-FFF2-40B4-BE49-F238E27FC236}">
                <a16:creationId xmlns:a16="http://schemas.microsoft.com/office/drawing/2014/main" id="{A455DD04-D980-483D-89AE-6A11D370DB0A}"/>
              </a:ext>
            </a:extLst>
          </p:cNvPr>
          <p:cNvSpPr txBox="1"/>
          <p:nvPr/>
        </p:nvSpPr>
        <p:spPr>
          <a:xfrm>
            <a:off x="180102" y="348654"/>
            <a:ext cx="8678548" cy="6740307"/>
          </a:xfrm>
          <a:prstGeom prst="rect">
            <a:avLst/>
          </a:prstGeom>
          <a:noFill/>
        </p:spPr>
        <p:txBody>
          <a:bodyPr wrap="square" rtlCol="0">
            <a:spAutoFit/>
          </a:bodyPr>
          <a:lstStyle/>
          <a:p>
            <a:r>
              <a:rPr lang="en-US" dirty="0"/>
              <a:t>What is coming but never arrives?</a:t>
            </a:r>
          </a:p>
          <a:p>
            <a:r>
              <a:rPr lang="en-US" dirty="0"/>
              <a:t>	Tomorrow </a:t>
            </a:r>
            <a:r>
              <a:rPr lang="en-US" dirty="0">
                <a:sym typeface="Wingdings" panose="05000000000000000000" pitchFamily="2" charset="2"/>
              </a:rPr>
              <a:t> - </a:t>
            </a:r>
            <a:r>
              <a:rPr lang="en-US" sz="1000" dirty="0">
                <a:sym typeface="Wingdings" panose="05000000000000000000" pitchFamily="2" charset="2"/>
              </a:rPr>
              <a:t>The Ultimate Dad Joke Book</a:t>
            </a:r>
            <a:r>
              <a:rPr lang="en-US" dirty="0">
                <a:sym typeface="Wingdings" panose="05000000000000000000" pitchFamily="2" charset="2"/>
              </a:rPr>
              <a:t> </a:t>
            </a:r>
          </a:p>
          <a:p>
            <a:endParaRPr lang="en-US" dirty="0">
              <a:sym typeface="Wingdings" panose="05000000000000000000" pitchFamily="2" charset="2"/>
            </a:endParaRPr>
          </a:p>
          <a:p>
            <a:r>
              <a:rPr lang="en-US" dirty="0">
                <a:sym typeface="Wingdings" panose="05000000000000000000" pitchFamily="2" charset="2"/>
              </a:rPr>
              <a:t>When is a car not a car:</a:t>
            </a:r>
          </a:p>
          <a:p>
            <a:r>
              <a:rPr lang="en-US" dirty="0">
                <a:sym typeface="Wingdings" panose="05000000000000000000" pitchFamily="2" charset="2"/>
              </a:rPr>
              <a:t>	When it turns into the garage - </a:t>
            </a:r>
            <a:r>
              <a:rPr lang="en-US" sz="1000" dirty="0">
                <a:sym typeface="Wingdings" panose="05000000000000000000" pitchFamily="2" charset="2"/>
              </a:rPr>
              <a:t>ibid</a:t>
            </a:r>
          </a:p>
          <a:p>
            <a:endParaRPr lang="en-US" dirty="0"/>
          </a:p>
          <a:p>
            <a:r>
              <a:rPr lang="en-US" dirty="0"/>
              <a:t>What should you do if you are being attacked by clowns:</a:t>
            </a:r>
          </a:p>
          <a:p>
            <a:r>
              <a:rPr lang="en-US" dirty="0"/>
              <a:t>	Go for the Juggler - </a:t>
            </a:r>
            <a:r>
              <a:rPr lang="en-US" sz="1000" dirty="0"/>
              <a:t>ibid</a:t>
            </a:r>
          </a:p>
          <a:p>
            <a:endParaRPr lang="en-US" dirty="0"/>
          </a:p>
          <a:p>
            <a:r>
              <a:rPr lang="en-US" dirty="0"/>
              <a:t>A job interviewer asked me where I wanted to be in 5 years?</a:t>
            </a:r>
          </a:p>
          <a:p>
            <a:r>
              <a:rPr lang="en-US" dirty="0"/>
              <a:t>	I said, “Ideally, suspended with pay” -</a:t>
            </a:r>
            <a:r>
              <a:rPr lang="en-US" sz="1000" dirty="0"/>
              <a:t> Reader’s Digest Laughter is the best medicine</a:t>
            </a:r>
            <a:endParaRPr lang="en-US" dirty="0"/>
          </a:p>
          <a:p>
            <a:endParaRPr lang="en-US" dirty="0"/>
          </a:p>
          <a:p>
            <a:r>
              <a:rPr lang="en-US" dirty="0"/>
              <a:t>	Rob and Tom apply for the same job.  They take a written test.  “You both got the same number of questions wrong”, the HR person tells them, “but Rob gets the job”.</a:t>
            </a:r>
          </a:p>
          <a:p>
            <a:r>
              <a:rPr lang="en-US" dirty="0"/>
              <a:t>	“If we both got the same number of questions wrong, how come he gets the job?”  Tom asked indignantly.</a:t>
            </a:r>
          </a:p>
          <a:p>
            <a:r>
              <a:rPr lang="en-US" dirty="0"/>
              <a:t>	“Well,” says the HR person, “one of his incorrect answers was better than yours.”</a:t>
            </a:r>
          </a:p>
          <a:p>
            <a:r>
              <a:rPr lang="en-US" dirty="0"/>
              <a:t>	“Whoa, how can that be?” Tom asked:</a:t>
            </a:r>
          </a:p>
          <a:p>
            <a:r>
              <a:rPr lang="en-US" dirty="0"/>
              <a:t>	“For problem number 46, Rob wrote ‘I don’t know’, you wrote ‘Me neither.”</a:t>
            </a:r>
          </a:p>
          <a:p>
            <a:r>
              <a:rPr lang="en-US" dirty="0"/>
              <a:t> </a:t>
            </a:r>
          </a:p>
          <a:p>
            <a:endParaRPr lang="en-US" dirty="0"/>
          </a:p>
          <a:p>
            <a:endParaRPr lang="en-US" dirty="0"/>
          </a:p>
        </p:txBody>
      </p:sp>
      <p:pic>
        <p:nvPicPr>
          <p:cNvPr id="8" name="Picture 7" descr="Portrait of two women smiling">
            <a:extLst>
              <a:ext uri="{FF2B5EF4-FFF2-40B4-BE49-F238E27FC236}">
                <a16:creationId xmlns:a16="http://schemas.microsoft.com/office/drawing/2014/main" id="{D562673B-F9C1-FB68-8F43-8F232DCB3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9980" y="0"/>
            <a:ext cx="3777319" cy="3020602"/>
          </a:xfrm>
          <a:prstGeom prst="rect">
            <a:avLst/>
          </a:prstGeom>
        </p:spPr>
      </p:pic>
      <p:pic>
        <p:nvPicPr>
          <p:cNvPr id="5" name="Picture 4" descr="Laughing child sitting in circular seating booth, with paper festoon lights attached to ceiling">
            <a:extLst>
              <a:ext uri="{FF2B5EF4-FFF2-40B4-BE49-F238E27FC236}">
                <a16:creationId xmlns:a16="http://schemas.microsoft.com/office/drawing/2014/main" id="{72DE0161-CC72-8F0B-68CE-6E081F682F32}"/>
              </a:ext>
            </a:extLst>
          </p:cNvPr>
          <p:cNvPicPr>
            <a:picLocks noChangeAspect="1"/>
          </p:cNvPicPr>
          <p:nvPr/>
        </p:nvPicPr>
        <p:blipFill rotWithShape="1">
          <a:blip r:embed="rId4">
            <a:extLst>
              <a:ext uri="{28A0092B-C50C-407E-A947-70E740481C1C}">
                <a14:useLocalDpi xmlns:a14="http://schemas.microsoft.com/office/drawing/2010/main" val="0"/>
              </a:ext>
            </a:extLst>
          </a:blip>
          <a:srcRect l="26877" r="31611"/>
          <a:stretch/>
        </p:blipFill>
        <p:spPr>
          <a:xfrm>
            <a:off x="9017141" y="2821534"/>
            <a:ext cx="2513428" cy="4036466"/>
          </a:xfrm>
          <a:prstGeom prst="rect">
            <a:avLst/>
          </a:prstGeom>
        </p:spPr>
      </p:pic>
    </p:spTree>
    <p:extLst>
      <p:ext uri="{BB962C8B-B14F-4D97-AF65-F5344CB8AC3E}">
        <p14:creationId xmlns:p14="http://schemas.microsoft.com/office/powerpoint/2010/main" val="33028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670E4-21C5-8068-924B-5C93031B3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A35CBC-94A0-F169-B7BA-A89BDD36CA8B}"/>
              </a:ext>
            </a:extLst>
          </p:cNvPr>
          <p:cNvSpPr>
            <a:spLocks noGrp="1"/>
          </p:cNvSpPr>
          <p:nvPr>
            <p:ph type="title"/>
          </p:nvPr>
        </p:nvSpPr>
        <p:spPr>
          <a:xfrm>
            <a:off x="6401302" y="246149"/>
            <a:ext cx="4534047" cy="818976"/>
          </a:xfrm>
        </p:spPr>
        <p:txBody>
          <a:bodyPr vert="horz" lIns="91440" tIns="45720" rIns="91440" bIns="45720" rtlCol="0" anchor="b">
            <a:normAutofit fontScale="90000"/>
          </a:bodyPr>
          <a:lstStyle/>
          <a:p>
            <a:r>
              <a:rPr lang="en-US" dirty="0"/>
              <a:t>Spiritual Thought</a:t>
            </a:r>
          </a:p>
        </p:txBody>
      </p:sp>
      <p:pic>
        <p:nvPicPr>
          <p:cNvPr id="11" name="Picture 4" descr="Light of the World, by Brent Borup">
            <a:extLst>
              <a:ext uri="{FF2B5EF4-FFF2-40B4-BE49-F238E27FC236}">
                <a16:creationId xmlns:a16="http://schemas.microsoft.com/office/drawing/2014/main" id="{8178F239-8638-CC69-DB8C-72DB563921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9981"/>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6EBCB63-0515-2353-68C7-6777A9CB29B1}"/>
              </a:ext>
            </a:extLst>
          </p:cNvPr>
          <p:cNvSpPr txBox="1"/>
          <p:nvPr/>
        </p:nvSpPr>
        <p:spPr>
          <a:xfrm>
            <a:off x="6250075" y="1065125"/>
            <a:ext cx="4831487" cy="5546725"/>
          </a:xfrm>
          <a:prstGeom prst="rect">
            <a:avLst/>
          </a:prstGeom>
        </p:spPr>
        <p:txBody>
          <a:bodyPr vert="horz" lIns="91440" tIns="45720" rIns="91440" bIns="45720" rtlCol="0">
            <a:normAutofit/>
          </a:bodyPr>
          <a:lstStyle/>
          <a:p>
            <a:pPr algn="l" fontAlgn="base"/>
            <a:r>
              <a:rPr lang="en-US" b="1" i="0" dirty="0">
                <a:solidFill>
                  <a:srgbClr val="000000"/>
                </a:solidFill>
                <a:effectLst/>
                <a:latin typeface="Ensign:Serif"/>
              </a:rPr>
              <a:t>2</a:t>
            </a:r>
            <a:r>
              <a:rPr lang="en-US" b="1" i="0" baseline="30000" dirty="0">
                <a:solidFill>
                  <a:srgbClr val="000000"/>
                </a:solidFill>
                <a:effectLst/>
                <a:latin typeface="Ensign:Serif"/>
              </a:rPr>
              <a:t>nd</a:t>
            </a:r>
            <a:r>
              <a:rPr lang="en-US" b="1" i="0" dirty="0">
                <a:solidFill>
                  <a:srgbClr val="000000"/>
                </a:solidFill>
                <a:effectLst/>
                <a:latin typeface="Ensign:Serif"/>
              </a:rPr>
              <a:t> Nephi 25</a:t>
            </a:r>
          </a:p>
          <a:p>
            <a:pPr algn="l" fontAlgn="base"/>
            <a:endParaRPr lang="en-US" b="1" i="0" dirty="0">
              <a:solidFill>
                <a:srgbClr val="000000"/>
              </a:solidFill>
              <a:effectLst/>
              <a:latin typeface="Ensign:Serif"/>
            </a:endParaRPr>
          </a:p>
          <a:p>
            <a:pPr algn="l" fontAlgn="base"/>
            <a:r>
              <a:rPr lang="en-US" sz="2400" b="1" i="0" dirty="0">
                <a:solidFill>
                  <a:srgbClr val="000000"/>
                </a:solidFill>
                <a:effectLst/>
                <a:latin typeface="Ensign:Serif"/>
              </a:rPr>
              <a:t>26 </a:t>
            </a:r>
            <a:r>
              <a:rPr lang="en-US" sz="2400" b="0" i="0" dirty="0">
                <a:solidFill>
                  <a:srgbClr val="000000"/>
                </a:solidFill>
                <a:effectLst/>
                <a:latin typeface="Ensign:Serif"/>
              </a:rPr>
              <a:t>And we </a:t>
            </a:r>
            <a:r>
              <a:rPr lang="en-US" sz="2400" b="0" i="1" u="none" strike="noStrike" baseline="30000" dirty="0" err="1">
                <a:effectLst/>
                <a:latin typeface="Ensign:Serif"/>
                <a:hlinkClick r:id="rId4"/>
              </a:rPr>
              <a:t>a</a:t>
            </a:r>
            <a:r>
              <a:rPr lang="en-US" sz="2400" b="0" i="0" u="none" strike="noStrike" dirty="0" err="1">
                <a:effectLst/>
                <a:latin typeface="Ensign:Serif"/>
                <a:hlinkClick r:id="rId4"/>
              </a:rPr>
              <a:t>talk</a:t>
            </a:r>
            <a:r>
              <a:rPr lang="en-US" sz="2400" b="0" i="0" dirty="0">
                <a:solidFill>
                  <a:srgbClr val="000000"/>
                </a:solidFill>
                <a:effectLst/>
                <a:latin typeface="Ensign:Serif"/>
              </a:rPr>
              <a:t> of Christ, we rejoice in Christ, we preach of Christ, we </a:t>
            </a:r>
            <a:r>
              <a:rPr lang="en-US" sz="2400" b="0" i="1" u="none" strike="noStrike" baseline="30000" dirty="0" err="1">
                <a:effectLst/>
                <a:latin typeface="Ensign:Serif"/>
                <a:hlinkClick r:id="rId5"/>
              </a:rPr>
              <a:t>b</a:t>
            </a:r>
            <a:r>
              <a:rPr lang="en-US" sz="2400" b="0" i="0" u="none" strike="noStrike" dirty="0" err="1">
                <a:effectLst/>
                <a:latin typeface="Ensign:Serif"/>
                <a:hlinkClick r:id="rId5"/>
              </a:rPr>
              <a:t>prophesy</a:t>
            </a:r>
            <a:r>
              <a:rPr lang="en-US" sz="2400" b="0" i="0" dirty="0">
                <a:solidFill>
                  <a:srgbClr val="000000"/>
                </a:solidFill>
                <a:effectLst/>
                <a:latin typeface="Ensign:Serif"/>
              </a:rPr>
              <a:t> of Christ, and we write according to our prophecies, that our </a:t>
            </a:r>
            <a:r>
              <a:rPr lang="en-US" sz="2400" b="0" i="1" u="none" strike="noStrike" baseline="30000" dirty="0" err="1">
                <a:effectLst/>
                <a:latin typeface="Ensign:Serif"/>
                <a:hlinkClick r:id="rId6"/>
              </a:rPr>
              <a:t>c</a:t>
            </a:r>
            <a:r>
              <a:rPr lang="en-US" sz="2400" b="0" i="0" u="none" strike="noStrike" dirty="0" err="1">
                <a:effectLst/>
                <a:latin typeface="Ensign:Serif"/>
                <a:hlinkClick r:id="rId6"/>
              </a:rPr>
              <a:t>children</a:t>
            </a:r>
            <a:r>
              <a:rPr lang="en-US" sz="2400" b="0" i="0" dirty="0">
                <a:solidFill>
                  <a:srgbClr val="000000"/>
                </a:solidFill>
                <a:effectLst/>
                <a:latin typeface="Ensign:Serif"/>
              </a:rPr>
              <a:t> may know to what source they may look for a </a:t>
            </a:r>
            <a:r>
              <a:rPr lang="en-US" sz="2400" b="0" i="1" u="none" strike="noStrike" baseline="30000" dirty="0" err="1">
                <a:effectLst/>
                <a:latin typeface="Ensign:Serif"/>
                <a:hlinkClick r:id="rId7"/>
              </a:rPr>
              <a:t>d</a:t>
            </a:r>
            <a:r>
              <a:rPr lang="en-US" sz="2400" b="0" i="0" u="none" strike="noStrike" dirty="0" err="1">
                <a:effectLst/>
                <a:latin typeface="Ensign:Serif"/>
                <a:hlinkClick r:id="rId7"/>
              </a:rPr>
              <a:t>remission</a:t>
            </a:r>
            <a:r>
              <a:rPr lang="en-US" sz="2400" b="0" i="0" dirty="0">
                <a:solidFill>
                  <a:srgbClr val="000000"/>
                </a:solidFill>
                <a:effectLst/>
                <a:latin typeface="Ensign:Serif"/>
              </a:rPr>
              <a:t> of their sins.</a:t>
            </a:r>
          </a:p>
        </p:txBody>
      </p:sp>
      <p:sp>
        <p:nvSpPr>
          <p:cNvPr id="3" name="Footer Placeholder 2">
            <a:extLst>
              <a:ext uri="{FF2B5EF4-FFF2-40B4-BE49-F238E27FC236}">
                <a16:creationId xmlns:a16="http://schemas.microsoft.com/office/drawing/2014/main" id="{425A6BB7-22D2-52FB-9437-23CCF3D4BB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 CSE 170, Spring 22</a:t>
            </a:r>
          </a:p>
        </p:txBody>
      </p:sp>
      <p:sp>
        <p:nvSpPr>
          <p:cNvPr id="4" name="Slide Number Placeholder 3">
            <a:extLst>
              <a:ext uri="{FF2B5EF4-FFF2-40B4-BE49-F238E27FC236}">
                <a16:creationId xmlns:a16="http://schemas.microsoft.com/office/drawing/2014/main" id="{0D0D102C-F831-EA9D-A8FC-B03469AFB92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6</a:t>
            </a:fld>
            <a:endParaRPr lang="en-US"/>
          </a:p>
        </p:txBody>
      </p:sp>
    </p:spTree>
    <p:extLst>
      <p:ext uri="{BB962C8B-B14F-4D97-AF65-F5344CB8AC3E}">
        <p14:creationId xmlns:p14="http://schemas.microsoft.com/office/powerpoint/2010/main" val="44254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136486" y="136479"/>
            <a:ext cx="5784099" cy="435846"/>
          </a:xfrm>
        </p:spPr>
        <p:txBody>
          <a:bodyPr vert="horz" lIns="91440" tIns="45720" rIns="91440" bIns="45720" rtlCol="0" anchor="ctr">
            <a:normAutofit fontScale="90000"/>
          </a:bodyPr>
          <a:lstStyle/>
          <a:p>
            <a:r>
              <a:rPr lang="en-US" sz="3200" dirty="0"/>
              <a:t>Lighten Up – Cow Edition</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60</a:t>
            </a:fld>
            <a:endParaRPr lang="en-US"/>
          </a:p>
        </p:txBody>
      </p:sp>
      <p:sp>
        <p:nvSpPr>
          <p:cNvPr id="7" name="TextBox 6">
            <a:extLst>
              <a:ext uri="{FF2B5EF4-FFF2-40B4-BE49-F238E27FC236}">
                <a16:creationId xmlns:a16="http://schemas.microsoft.com/office/drawing/2014/main" id="{25598222-B76E-E0E1-6A54-732C4F723B93}"/>
              </a:ext>
            </a:extLst>
          </p:cNvPr>
          <p:cNvSpPr txBox="1"/>
          <p:nvPr/>
        </p:nvSpPr>
        <p:spPr>
          <a:xfrm>
            <a:off x="0" y="-133514"/>
            <a:ext cx="7755946" cy="7125027"/>
          </a:xfrm>
          <a:prstGeom prst="rect">
            <a:avLst/>
          </a:prstGeom>
          <a:noFill/>
        </p:spPr>
        <p:txBody>
          <a:bodyPr wrap="square" rtlCol="0">
            <a:spAutoFit/>
          </a:bodyPr>
          <a:lstStyle/>
          <a:p>
            <a:r>
              <a:rPr lang="en-US" sz="1600" dirty="0"/>
              <a:t>Where do cows display their artwork?</a:t>
            </a:r>
          </a:p>
          <a:p>
            <a:r>
              <a:rPr lang="en-US" sz="1600" dirty="0"/>
              <a:t>At the Moo-</a:t>
            </a:r>
            <a:r>
              <a:rPr lang="en-US" sz="1600" dirty="0" err="1"/>
              <a:t>seum</a:t>
            </a:r>
            <a:r>
              <a:rPr lang="en-US" sz="1600" dirty="0"/>
              <a:t>. – </a:t>
            </a:r>
            <a:r>
              <a:rPr lang="en-US" sz="900" dirty="0"/>
              <a:t>The Ultimate dad Joke Book</a:t>
            </a:r>
            <a:endParaRPr lang="en-US" sz="1400" dirty="0"/>
          </a:p>
          <a:p>
            <a:endParaRPr lang="en-US" sz="1600" dirty="0"/>
          </a:p>
          <a:p>
            <a:r>
              <a:rPr lang="en-US" sz="1600" dirty="0"/>
              <a:t>What do you call a cow in an earthquake?</a:t>
            </a:r>
          </a:p>
          <a:p>
            <a:r>
              <a:rPr lang="en-US" sz="1600" dirty="0"/>
              <a:t>A Milkshake. – </a:t>
            </a:r>
            <a:r>
              <a:rPr lang="en-US" sz="1000" dirty="0"/>
              <a:t>ibid</a:t>
            </a:r>
            <a:endParaRPr lang="en-US" sz="1600" dirty="0"/>
          </a:p>
          <a:p>
            <a:endParaRPr lang="en-US" sz="1600" dirty="0"/>
          </a:p>
          <a:p>
            <a:r>
              <a:rPr lang="en-US" sz="1600" dirty="0"/>
              <a:t>What do you call a cow with 3 Legs?</a:t>
            </a:r>
          </a:p>
          <a:p>
            <a:r>
              <a:rPr lang="en-US" sz="1600" dirty="0"/>
              <a:t>Tri-Tip</a:t>
            </a:r>
          </a:p>
          <a:p>
            <a:endParaRPr lang="en-US" sz="1600" dirty="0"/>
          </a:p>
          <a:p>
            <a:r>
              <a:rPr lang="en-US" sz="1600" dirty="0"/>
              <a:t>What do you call a cow with 2 Legs?</a:t>
            </a:r>
          </a:p>
          <a:p>
            <a:r>
              <a:rPr lang="en-US" sz="1600" dirty="0"/>
              <a:t>Lean Beef</a:t>
            </a:r>
          </a:p>
          <a:p>
            <a:endParaRPr lang="en-US" sz="1600" dirty="0"/>
          </a:p>
          <a:p>
            <a:r>
              <a:rPr lang="en-US" sz="1600" dirty="0"/>
              <a:t>What do you call a cow with 1 Leg?</a:t>
            </a:r>
          </a:p>
          <a:p>
            <a:r>
              <a:rPr lang="en-US" sz="1600" dirty="0"/>
              <a:t>Steak</a:t>
            </a:r>
          </a:p>
          <a:p>
            <a:endParaRPr lang="en-US" sz="1600" dirty="0"/>
          </a:p>
          <a:p>
            <a:r>
              <a:rPr lang="en-US" sz="1600" dirty="0"/>
              <a:t>What do you call a cow with no legs?</a:t>
            </a:r>
          </a:p>
          <a:p>
            <a:r>
              <a:rPr lang="en-US" sz="1600" dirty="0"/>
              <a:t>Ground Beef</a:t>
            </a:r>
          </a:p>
          <a:p>
            <a:endParaRPr lang="en-US" sz="1600" dirty="0"/>
          </a:p>
          <a:p>
            <a:r>
              <a:rPr lang="en-US" sz="1600" dirty="0"/>
              <a:t>What do you call a cow who ran through a fence?</a:t>
            </a:r>
          </a:p>
          <a:p>
            <a:r>
              <a:rPr lang="en-US" sz="1600" dirty="0"/>
              <a:t>Shredded Beef</a:t>
            </a:r>
          </a:p>
          <a:p>
            <a:endParaRPr lang="en-US" sz="1600" dirty="0"/>
          </a:p>
          <a:p>
            <a:r>
              <a:rPr lang="en-US" sz="1600" dirty="0"/>
              <a:t>What did one cow say to the other?</a:t>
            </a:r>
          </a:p>
          <a:p>
            <a:r>
              <a:rPr lang="en-US" sz="1600" dirty="0"/>
              <a:t>Got Milk? </a:t>
            </a:r>
            <a:r>
              <a:rPr lang="en-US" sz="800" dirty="0">
                <a:hlinkClick r:id="rId3"/>
              </a:rPr>
              <a:t>50 Cow Jokes That Are </a:t>
            </a:r>
            <a:r>
              <a:rPr lang="en-US" sz="800" dirty="0" err="1">
                <a:hlinkClick r:id="rId3"/>
              </a:rPr>
              <a:t>Udderly</a:t>
            </a:r>
            <a:r>
              <a:rPr lang="en-US" sz="800" dirty="0">
                <a:hlinkClick r:id="rId3"/>
              </a:rPr>
              <a:t> Hilarious | Reader's </a:t>
            </a:r>
            <a:r>
              <a:rPr lang="en-US" sz="900" dirty="0">
                <a:hlinkClick r:id="rId3"/>
              </a:rPr>
              <a:t>Digest (rd.com)</a:t>
            </a:r>
            <a:endParaRPr lang="en-US" sz="900" dirty="0"/>
          </a:p>
          <a:p>
            <a:endParaRPr lang="en-US" sz="900" dirty="0"/>
          </a:p>
          <a:p>
            <a:r>
              <a:rPr lang="en-US" sz="1600" dirty="0"/>
              <a:t>What do you call a cow that can’t make milk?</a:t>
            </a:r>
          </a:p>
          <a:p>
            <a:r>
              <a:rPr lang="en-US" sz="1600" dirty="0"/>
              <a:t>A milk dud – </a:t>
            </a:r>
            <a:r>
              <a:rPr lang="en-US" sz="1000" dirty="0"/>
              <a:t>Ibid</a:t>
            </a:r>
          </a:p>
          <a:p>
            <a:endParaRPr lang="en-US" sz="1600" dirty="0"/>
          </a:p>
          <a:p>
            <a:r>
              <a:rPr lang="en-US" sz="1600" dirty="0"/>
              <a:t>What do you call a sad cow?</a:t>
            </a:r>
          </a:p>
          <a:p>
            <a:r>
              <a:rPr lang="en-US" sz="1600" dirty="0"/>
              <a:t>Moo-</a:t>
            </a:r>
            <a:r>
              <a:rPr lang="en-US" sz="1600" dirty="0" err="1"/>
              <a:t>dy</a:t>
            </a:r>
            <a:r>
              <a:rPr lang="en-US" sz="1600" dirty="0"/>
              <a:t> – </a:t>
            </a:r>
            <a:r>
              <a:rPr lang="en-US" sz="1100" dirty="0"/>
              <a:t>Ibid </a:t>
            </a:r>
            <a:endParaRPr lang="en-US" sz="1600" dirty="0"/>
          </a:p>
        </p:txBody>
      </p:sp>
      <p:pic>
        <p:nvPicPr>
          <p:cNvPr id="8" name="Picture 7" descr="Cows looking at the camera">
            <a:extLst>
              <a:ext uri="{FF2B5EF4-FFF2-40B4-BE49-F238E27FC236}">
                <a16:creationId xmlns:a16="http://schemas.microsoft.com/office/drawing/2014/main" id="{67004A48-57CF-7080-F497-F58050E7A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486" y="987251"/>
            <a:ext cx="8155749" cy="5184949"/>
          </a:xfrm>
          <a:prstGeom prst="rect">
            <a:avLst/>
          </a:prstGeom>
        </p:spPr>
      </p:pic>
    </p:spTree>
    <p:extLst>
      <p:ext uri="{BB962C8B-B14F-4D97-AF65-F5344CB8AC3E}">
        <p14:creationId xmlns:p14="http://schemas.microsoft.com/office/powerpoint/2010/main" val="384241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22" end="2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xEl>
                                              <p:pRg st="24" end="2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xEl>
                                              <p:pRg st="25" end="2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
                                            <p:txEl>
                                              <p:pRg st="27" end="2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
                                            <p:txEl>
                                              <p:pRg st="28" end="2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74497" y="200762"/>
            <a:ext cx="5784099" cy="435846"/>
          </a:xfrm>
        </p:spPr>
        <p:txBody>
          <a:bodyPr vert="horz" lIns="91440" tIns="45720" rIns="91440" bIns="45720" rtlCol="0" anchor="ctr">
            <a:normAutofit fontScale="90000"/>
          </a:bodyPr>
          <a:lstStyle/>
          <a:p>
            <a:r>
              <a:rPr lang="en-US" sz="3200" dirty="0"/>
              <a:t>Lighten Up</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61</a:t>
            </a:fld>
            <a:endParaRPr lang="en-US"/>
          </a:p>
        </p:txBody>
      </p:sp>
      <p:pic>
        <p:nvPicPr>
          <p:cNvPr id="6" name="Picture 5" descr="Laughing child sitting in circular seating booth, with paper festoon lights attached to ceiling">
            <a:extLst>
              <a:ext uri="{FF2B5EF4-FFF2-40B4-BE49-F238E27FC236}">
                <a16:creationId xmlns:a16="http://schemas.microsoft.com/office/drawing/2014/main" id="{1D3F1145-32AC-A540-F442-5EFB5D021DE6}"/>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921658" y="0"/>
            <a:ext cx="4270342" cy="6858000"/>
          </a:xfrm>
          <a:prstGeom prst="rect">
            <a:avLst/>
          </a:prstGeom>
        </p:spPr>
      </p:pic>
      <p:sp>
        <p:nvSpPr>
          <p:cNvPr id="7" name="TextBox 6">
            <a:extLst>
              <a:ext uri="{FF2B5EF4-FFF2-40B4-BE49-F238E27FC236}">
                <a16:creationId xmlns:a16="http://schemas.microsoft.com/office/drawing/2014/main" id="{25598222-B76E-E0E1-6A54-732C4F723B93}"/>
              </a:ext>
            </a:extLst>
          </p:cNvPr>
          <p:cNvSpPr txBox="1"/>
          <p:nvPr/>
        </p:nvSpPr>
        <p:spPr>
          <a:xfrm>
            <a:off x="150472" y="644391"/>
            <a:ext cx="7755946" cy="5555367"/>
          </a:xfrm>
          <a:prstGeom prst="rect">
            <a:avLst/>
          </a:prstGeom>
          <a:noFill/>
        </p:spPr>
        <p:txBody>
          <a:bodyPr wrap="square" rtlCol="0">
            <a:spAutoFit/>
          </a:bodyPr>
          <a:lstStyle/>
          <a:p>
            <a:endParaRPr lang="en-US" sz="1600" dirty="0"/>
          </a:p>
          <a:p>
            <a:r>
              <a:rPr lang="en-US" sz="1600" dirty="0"/>
              <a:t>Did you know that French Fries weren’t even made in France?</a:t>
            </a:r>
          </a:p>
          <a:p>
            <a:r>
              <a:rPr lang="en-US" sz="1600" dirty="0"/>
              <a:t>They were fried in Greece. – </a:t>
            </a:r>
            <a:r>
              <a:rPr lang="en-US" sz="900" dirty="0"/>
              <a:t>The Ultimate dad Joke Book</a:t>
            </a:r>
            <a:endParaRPr lang="en-US" sz="1400" dirty="0"/>
          </a:p>
          <a:p>
            <a:endParaRPr lang="en-US" sz="1600" dirty="0"/>
          </a:p>
          <a:p>
            <a:r>
              <a:rPr lang="en-US" sz="1600" dirty="0"/>
              <a:t>When do you stop at green, but go on red?</a:t>
            </a:r>
          </a:p>
          <a:p>
            <a:r>
              <a:rPr lang="en-US" sz="1600" dirty="0"/>
              <a:t>When Eating a watermelon – </a:t>
            </a:r>
            <a:r>
              <a:rPr lang="en-US" sz="1000" dirty="0"/>
              <a:t>ibid</a:t>
            </a:r>
          </a:p>
          <a:p>
            <a:endParaRPr lang="en-US" sz="1600" dirty="0"/>
          </a:p>
          <a:p>
            <a:endParaRPr lang="en-US" sz="1600" dirty="0"/>
          </a:p>
          <a:p>
            <a:r>
              <a:rPr lang="en-US" sz="1600" dirty="0"/>
              <a:t>Buffalo were roaming on the range when a tourist passed by.</a:t>
            </a:r>
          </a:p>
          <a:p>
            <a:r>
              <a:rPr lang="en-US" sz="1600" dirty="0"/>
              <a:t>“Those are the mangiest-looking beasts I have ever seen” he said</a:t>
            </a:r>
          </a:p>
          <a:p>
            <a:r>
              <a:rPr lang="en-US" sz="1600" dirty="0"/>
              <a:t>One Buffalo turned to another and said, “I think I just heard a discouraging word” – </a:t>
            </a:r>
            <a:r>
              <a:rPr lang="en-US" sz="900" dirty="0"/>
              <a:t>Laughter really is the best medicine</a:t>
            </a:r>
            <a:endParaRPr lang="en-US" sz="1400" dirty="0"/>
          </a:p>
          <a:p>
            <a:endParaRPr lang="en-US" sz="1600" dirty="0"/>
          </a:p>
          <a:p>
            <a:r>
              <a:rPr lang="en-US" sz="1600" dirty="0"/>
              <a:t>What do you call a person who crosses the ocean twice without taking a bath?</a:t>
            </a:r>
          </a:p>
          <a:p>
            <a:r>
              <a:rPr lang="en-US" sz="1600" dirty="0"/>
              <a:t>A dirty double crosser.– </a:t>
            </a:r>
            <a:r>
              <a:rPr lang="en-US" sz="900" dirty="0"/>
              <a:t>The world’s greatest collection of clean jokes.</a:t>
            </a:r>
            <a:endParaRPr lang="en-US" sz="1600" dirty="0"/>
          </a:p>
          <a:p>
            <a:endParaRPr lang="en-US" sz="1600" dirty="0"/>
          </a:p>
          <a:p>
            <a:r>
              <a:rPr lang="en-US" sz="1600" dirty="0"/>
              <a:t>Someone knocked on my door and asked for a small donation for a local swimming pool.</a:t>
            </a:r>
          </a:p>
          <a:p>
            <a:r>
              <a:rPr lang="en-US" sz="1600" dirty="0"/>
              <a:t>So I gave them a glass of water. </a:t>
            </a:r>
            <a:r>
              <a:rPr lang="en-US" sz="900" dirty="0"/>
              <a:t>The Best Joke Book Ever. </a:t>
            </a:r>
            <a:endParaRPr lang="en-US" sz="1400" dirty="0"/>
          </a:p>
          <a:p>
            <a:endParaRPr lang="en-US" sz="1400" dirty="0"/>
          </a:p>
          <a:p>
            <a:r>
              <a:rPr lang="en-US" sz="1400" dirty="0"/>
              <a:t>Interesting Sign at an Electric Company: On a Plumbers Truck:</a:t>
            </a:r>
          </a:p>
          <a:p>
            <a:r>
              <a:rPr lang="en-US" sz="1400" dirty="0"/>
              <a:t>“We Repair what your husband fixed.”– </a:t>
            </a:r>
            <a:r>
              <a:rPr lang="en-US" sz="900" dirty="0"/>
              <a:t>Healing through humor</a:t>
            </a:r>
            <a:endParaRPr lang="en-US" sz="1400" dirty="0"/>
          </a:p>
          <a:p>
            <a:endParaRPr lang="en-US" sz="900" dirty="0"/>
          </a:p>
        </p:txBody>
      </p:sp>
    </p:spTree>
    <p:extLst>
      <p:ext uri="{BB962C8B-B14F-4D97-AF65-F5344CB8AC3E}">
        <p14:creationId xmlns:p14="http://schemas.microsoft.com/office/powerpoint/2010/main" val="33994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74497" y="200762"/>
            <a:ext cx="5784099" cy="435846"/>
          </a:xfrm>
        </p:spPr>
        <p:txBody>
          <a:bodyPr vert="horz" lIns="91440" tIns="45720" rIns="91440" bIns="45720" rtlCol="0" anchor="ctr">
            <a:normAutofit fontScale="90000"/>
          </a:bodyPr>
          <a:lstStyle/>
          <a:p>
            <a:r>
              <a:rPr lang="en-US" sz="3200" dirty="0"/>
              <a:t>Lighten Up</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62</a:t>
            </a:fld>
            <a:endParaRPr lang="en-US"/>
          </a:p>
        </p:txBody>
      </p:sp>
      <p:pic>
        <p:nvPicPr>
          <p:cNvPr id="6" name="Picture 5" descr="Laughing child sitting in circular seating booth, with paper festoon lights attached to ceiling">
            <a:extLst>
              <a:ext uri="{FF2B5EF4-FFF2-40B4-BE49-F238E27FC236}">
                <a16:creationId xmlns:a16="http://schemas.microsoft.com/office/drawing/2014/main" id="{1D3F1145-32AC-A540-F442-5EFB5D021DE6}"/>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921658" y="0"/>
            <a:ext cx="4270342" cy="6858000"/>
          </a:xfrm>
          <a:prstGeom prst="rect">
            <a:avLst/>
          </a:prstGeom>
        </p:spPr>
      </p:pic>
      <p:sp>
        <p:nvSpPr>
          <p:cNvPr id="7" name="TextBox 6">
            <a:extLst>
              <a:ext uri="{FF2B5EF4-FFF2-40B4-BE49-F238E27FC236}">
                <a16:creationId xmlns:a16="http://schemas.microsoft.com/office/drawing/2014/main" id="{25598222-B76E-E0E1-6A54-732C4F723B93}"/>
              </a:ext>
            </a:extLst>
          </p:cNvPr>
          <p:cNvSpPr txBox="1"/>
          <p:nvPr/>
        </p:nvSpPr>
        <p:spPr>
          <a:xfrm>
            <a:off x="165712" y="636608"/>
            <a:ext cx="7755946" cy="5940088"/>
          </a:xfrm>
          <a:prstGeom prst="rect">
            <a:avLst/>
          </a:prstGeom>
          <a:noFill/>
        </p:spPr>
        <p:txBody>
          <a:bodyPr wrap="square" rtlCol="0">
            <a:spAutoFit/>
          </a:bodyPr>
          <a:lstStyle/>
          <a:p>
            <a:r>
              <a:rPr lang="en-US" sz="1600" dirty="0"/>
              <a:t>What do you call a fly with no wings?</a:t>
            </a:r>
          </a:p>
          <a:p>
            <a:r>
              <a:rPr lang="en-US" sz="1600" dirty="0"/>
              <a:t>A walk. – </a:t>
            </a:r>
            <a:r>
              <a:rPr lang="en-US" sz="900" dirty="0"/>
              <a:t>The Ultimate dad Joke Book</a:t>
            </a:r>
            <a:endParaRPr lang="en-US" sz="1400" dirty="0"/>
          </a:p>
          <a:p>
            <a:endParaRPr lang="en-US" sz="1600" dirty="0"/>
          </a:p>
          <a:p>
            <a:r>
              <a:rPr lang="en-US" sz="1600" dirty="0"/>
              <a:t>Why wouldn’t the tiger eat the clown?</a:t>
            </a:r>
          </a:p>
          <a:p>
            <a:r>
              <a:rPr lang="en-US" sz="1600" dirty="0"/>
              <a:t>He thought it would taste funny – </a:t>
            </a:r>
            <a:r>
              <a:rPr lang="en-US" sz="1000" dirty="0"/>
              <a:t>ibid</a:t>
            </a:r>
            <a:endParaRPr lang="en-US" sz="1600" dirty="0"/>
          </a:p>
          <a:p>
            <a:endParaRPr lang="en-US" sz="1600" dirty="0"/>
          </a:p>
          <a:p>
            <a:r>
              <a:rPr lang="en-US" sz="1600" dirty="0"/>
              <a:t>You didn’t have to be a brain surgeon to figure out that a customer at our post office was an off-duty mail clerk from another office.  He wrote on his package – </a:t>
            </a:r>
          </a:p>
          <a:p>
            <a:r>
              <a:rPr lang="en-US" sz="1600" dirty="0"/>
              <a:t>“Fragile:  Toss Underhand” – </a:t>
            </a:r>
            <a:r>
              <a:rPr lang="en-US" sz="900" dirty="0"/>
              <a:t>Laughter really is the best medicine</a:t>
            </a:r>
            <a:endParaRPr lang="en-US" sz="1400" dirty="0"/>
          </a:p>
          <a:p>
            <a:endParaRPr lang="en-US" sz="1600" dirty="0"/>
          </a:p>
          <a:p>
            <a:r>
              <a:rPr lang="en-US" sz="1600" dirty="0"/>
              <a:t>Billy was in a store with his mother when he was given a stick of Candy by one of the clerks.</a:t>
            </a:r>
          </a:p>
          <a:p>
            <a:r>
              <a:rPr lang="en-US" sz="1600" dirty="0"/>
              <a:t>“What do you say, Billy?”  prompted his mother.</a:t>
            </a:r>
          </a:p>
          <a:p>
            <a:r>
              <a:rPr lang="en-US" sz="1600" dirty="0"/>
              <a:t>“Charge it” said Billy– </a:t>
            </a:r>
            <a:r>
              <a:rPr lang="en-US" sz="900" dirty="0"/>
              <a:t>The world’s greatest collection of clean jokes.</a:t>
            </a:r>
            <a:endParaRPr lang="en-US" sz="1600" dirty="0"/>
          </a:p>
          <a:p>
            <a:endParaRPr lang="en-US" sz="1600" dirty="0"/>
          </a:p>
          <a:p>
            <a:r>
              <a:rPr lang="en-US" sz="1600" dirty="0"/>
              <a:t>Attorney – She had three children – right?</a:t>
            </a:r>
          </a:p>
          <a:p>
            <a:r>
              <a:rPr lang="en-US" sz="1600" dirty="0"/>
              <a:t>Witness – Yes</a:t>
            </a:r>
          </a:p>
          <a:p>
            <a:r>
              <a:rPr lang="en-US" sz="1600" dirty="0"/>
              <a:t>Attorney – How many were boys?</a:t>
            </a:r>
          </a:p>
          <a:p>
            <a:r>
              <a:rPr lang="en-US" sz="1600" dirty="0"/>
              <a:t>Witness – None</a:t>
            </a:r>
          </a:p>
          <a:p>
            <a:r>
              <a:rPr lang="en-US" sz="1600" dirty="0"/>
              <a:t>Attorney – Were there any Girls?</a:t>
            </a:r>
          </a:p>
          <a:p>
            <a:r>
              <a:rPr lang="en-US" sz="1600" dirty="0"/>
              <a:t>Witness – Your Honor, I need a different attorney.  Can I get a different attorney?. </a:t>
            </a:r>
            <a:r>
              <a:rPr lang="en-US" sz="900" dirty="0"/>
              <a:t>The Best Joke Book Ever. </a:t>
            </a:r>
            <a:endParaRPr lang="en-US" sz="1400" dirty="0"/>
          </a:p>
          <a:p>
            <a:endParaRPr lang="en-US" sz="1400" dirty="0"/>
          </a:p>
          <a:p>
            <a:r>
              <a:rPr lang="en-US" sz="1400" dirty="0"/>
              <a:t>Interesting Sign at an Optometrist’s Office:</a:t>
            </a:r>
          </a:p>
          <a:p>
            <a:r>
              <a:rPr lang="en-US" sz="1400" dirty="0"/>
              <a:t>“If you don’t see what you are looking for, you’ve come to the right place.”– </a:t>
            </a:r>
            <a:r>
              <a:rPr lang="en-US" sz="900" dirty="0"/>
              <a:t>Healing through humor</a:t>
            </a:r>
            <a:endParaRPr lang="en-US" sz="1400" dirty="0"/>
          </a:p>
          <a:p>
            <a:endParaRPr lang="en-US" sz="900" dirty="0"/>
          </a:p>
        </p:txBody>
      </p:sp>
    </p:spTree>
    <p:extLst>
      <p:ext uri="{BB962C8B-B14F-4D97-AF65-F5344CB8AC3E}">
        <p14:creationId xmlns:p14="http://schemas.microsoft.com/office/powerpoint/2010/main" val="17757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20" end="2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36E73B-E552-423A-8921-DD8A46E88548}"/>
              </a:ext>
            </a:extLst>
          </p:cNvPr>
          <p:cNvSpPr>
            <a:spLocks noGrp="1"/>
          </p:cNvSpPr>
          <p:nvPr>
            <p:ph type="subTitle" idx="1"/>
          </p:nvPr>
        </p:nvSpPr>
        <p:spPr>
          <a:xfrm>
            <a:off x="8177463" y="401239"/>
            <a:ext cx="3857860" cy="2813599"/>
          </a:xfrm>
        </p:spPr>
        <p:txBody>
          <a:bodyPr>
            <a:normAutofit/>
          </a:bodyPr>
          <a:lstStyle/>
          <a:p>
            <a:pPr algn="ctr"/>
            <a:r>
              <a:rPr lang="en-US" dirty="0">
                <a:solidFill>
                  <a:schemeClr val="tx1"/>
                </a:solidFill>
              </a:rPr>
              <a:t>First Software Bug found</a:t>
            </a:r>
          </a:p>
          <a:p>
            <a:pPr algn="ctr"/>
            <a:r>
              <a:rPr lang="en-US" dirty="0"/>
              <a:t>September 9, 1947</a:t>
            </a:r>
            <a:endParaRPr lang="en-US" dirty="0">
              <a:solidFill>
                <a:schemeClr val="tx1"/>
              </a:solidFill>
            </a:endParaRPr>
          </a:p>
        </p:txBody>
      </p:sp>
      <p:sp>
        <p:nvSpPr>
          <p:cNvPr id="5" name="Footer Placeholder 4">
            <a:extLst>
              <a:ext uri="{FF2B5EF4-FFF2-40B4-BE49-F238E27FC236}">
                <a16:creationId xmlns:a16="http://schemas.microsoft.com/office/drawing/2014/main" id="{5EE2F4CA-0796-4495-9350-046E47A3F205}"/>
              </a:ext>
            </a:extLst>
          </p:cNvPr>
          <p:cNvSpPr>
            <a:spLocks noGrp="1"/>
          </p:cNvSpPr>
          <p:nvPr>
            <p:ph type="ftr" sz="quarter" idx="11"/>
          </p:nvPr>
        </p:nvSpPr>
        <p:spPr>
          <a:xfrm>
            <a:off x="1520824" y="5410201"/>
            <a:ext cx="5124886" cy="365125"/>
          </a:xfrm>
        </p:spPr>
        <p:txBody>
          <a:bodyPr>
            <a:normAutofit/>
          </a:bodyPr>
          <a:lstStyle/>
          <a:p>
            <a:pPr>
              <a:spcAft>
                <a:spcPts val="600"/>
              </a:spcAft>
            </a:pPr>
            <a:r>
              <a:rPr lang="en-US">
                <a:solidFill>
                  <a:schemeClr val="tx1"/>
                </a:solidFill>
              </a:rPr>
              <a:t>BYU-Idaho, CSEE Department</a:t>
            </a:r>
          </a:p>
        </p:txBody>
      </p:sp>
      <p:sp>
        <p:nvSpPr>
          <p:cNvPr id="6" name="Slide Number Placeholder 5">
            <a:extLst>
              <a:ext uri="{FF2B5EF4-FFF2-40B4-BE49-F238E27FC236}">
                <a16:creationId xmlns:a16="http://schemas.microsoft.com/office/drawing/2014/main" id="{99ECEC5A-3468-4AD6-AA5F-97BDF0E955A5}"/>
              </a:ext>
            </a:extLst>
          </p:cNvPr>
          <p:cNvSpPr>
            <a:spLocks noGrp="1"/>
          </p:cNvSpPr>
          <p:nvPr>
            <p:ph type="sldNum" sz="quarter" idx="12"/>
          </p:nvPr>
        </p:nvSpPr>
        <p:spPr/>
        <p:txBody>
          <a:bodyPr>
            <a:normAutofit lnSpcReduction="10000"/>
          </a:bodyPr>
          <a:lstStyle/>
          <a:p>
            <a:pPr>
              <a:spcAft>
                <a:spcPts val="600"/>
              </a:spcAft>
            </a:pPr>
            <a:fld id="{E668C778-7C06-473C-AEEC-EEA638544F6E}" type="slidenum">
              <a:rPr lang="en-US" smtClean="0">
                <a:solidFill>
                  <a:schemeClr val="tx1"/>
                </a:solidFill>
              </a:rPr>
              <a:pPr>
                <a:spcAft>
                  <a:spcPts val="600"/>
                </a:spcAft>
              </a:pPr>
              <a:t>63</a:t>
            </a:fld>
            <a:endParaRPr lang="en-US">
              <a:solidFill>
                <a:schemeClr val="tx1"/>
              </a:solidFill>
            </a:endParaRPr>
          </a:p>
        </p:txBody>
      </p:sp>
      <p:pic>
        <p:nvPicPr>
          <p:cNvPr id="1028" name="Picture 4" descr="First Actual Computer Bug">
            <a:extLst>
              <a:ext uri="{FF2B5EF4-FFF2-40B4-BE49-F238E27FC236}">
                <a16:creationId xmlns:a16="http://schemas.microsoft.com/office/drawing/2014/main" id="{BA2FA831-08D8-DA15-072A-11566D0A6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78" y="0"/>
            <a:ext cx="8129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704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64</a:t>
            </a:fld>
            <a:endParaRPr lang="en-US">
              <a:solidFill>
                <a:schemeClr val="accent1">
                  <a:lumMod val="60000"/>
                  <a:lumOff val="40000"/>
                </a:schemeClr>
              </a:solidFill>
            </a:endParaRPr>
          </a:p>
        </p:txBody>
      </p:sp>
      <p:sp>
        <p:nvSpPr>
          <p:cNvPr id="2" name="TextBox 1">
            <a:extLst>
              <a:ext uri="{FF2B5EF4-FFF2-40B4-BE49-F238E27FC236}">
                <a16:creationId xmlns:a16="http://schemas.microsoft.com/office/drawing/2014/main" id="{2511BAD7-125F-DAAD-500C-58FBD7279C54}"/>
              </a:ext>
            </a:extLst>
          </p:cNvPr>
          <p:cNvSpPr txBox="1"/>
          <p:nvPr/>
        </p:nvSpPr>
        <p:spPr>
          <a:xfrm>
            <a:off x="899160" y="150865"/>
            <a:ext cx="10622598" cy="646331"/>
          </a:xfrm>
          <a:prstGeom prst="rect">
            <a:avLst/>
          </a:prstGeom>
          <a:noFill/>
        </p:spPr>
        <p:txBody>
          <a:bodyPr wrap="square" rtlCol="0">
            <a:spAutoFit/>
          </a:bodyPr>
          <a:lstStyle/>
          <a:p>
            <a:r>
              <a:rPr lang="en-US" sz="3600" dirty="0"/>
              <a:t>Algorithmic Efficiency Review</a:t>
            </a:r>
          </a:p>
        </p:txBody>
      </p:sp>
      <p:pic>
        <p:nvPicPr>
          <p:cNvPr id="7" name="Picture 6">
            <a:extLst>
              <a:ext uri="{FF2B5EF4-FFF2-40B4-BE49-F238E27FC236}">
                <a16:creationId xmlns:a16="http://schemas.microsoft.com/office/drawing/2014/main" id="{4FBBAFF2-AE6F-7713-32D9-EFF2F04E4D73}"/>
              </a:ext>
            </a:extLst>
          </p:cNvPr>
          <p:cNvPicPr>
            <a:picLocks noChangeAspect="1"/>
          </p:cNvPicPr>
          <p:nvPr/>
        </p:nvPicPr>
        <p:blipFill>
          <a:blip r:embed="rId3"/>
          <a:stretch>
            <a:fillRect/>
          </a:stretch>
        </p:blipFill>
        <p:spPr>
          <a:xfrm>
            <a:off x="1321191" y="797196"/>
            <a:ext cx="8451239" cy="5263608"/>
          </a:xfrm>
          <a:prstGeom prst="rect">
            <a:avLst/>
          </a:prstGeom>
        </p:spPr>
      </p:pic>
    </p:spTree>
    <p:extLst>
      <p:ext uri="{BB962C8B-B14F-4D97-AF65-F5344CB8AC3E}">
        <p14:creationId xmlns:p14="http://schemas.microsoft.com/office/powerpoint/2010/main" val="1233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65</a:t>
            </a:fld>
            <a:endParaRPr lang="en-US">
              <a:solidFill>
                <a:schemeClr val="accent1">
                  <a:lumMod val="60000"/>
                  <a:lumOff val="40000"/>
                </a:schemeClr>
              </a:solidFill>
            </a:endParaRPr>
          </a:p>
        </p:txBody>
      </p:sp>
      <p:sp>
        <p:nvSpPr>
          <p:cNvPr id="2" name="TextBox 1">
            <a:extLst>
              <a:ext uri="{FF2B5EF4-FFF2-40B4-BE49-F238E27FC236}">
                <a16:creationId xmlns:a16="http://schemas.microsoft.com/office/drawing/2014/main" id="{2511BAD7-125F-DAAD-500C-58FBD7279C54}"/>
              </a:ext>
            </a:extLst>
          </p:cNvPr>
          <p:cNvSpPr txBox="1"/>
          <p:nvPr/>
        </p:nvSpPr>
        <p:spPr>
          <a:xfrm>
            <a:off x="624523" y="92075"/>
            <a:ext cx="10622598" cy="1200329"/>
          </a:xfrm>
          <a:prstGeom prst="rect">
            <a:avLst/>
          </a:prstGeom>
          <a:noFill/>
        </p:spPr>
        <p:txBody>
          <a:bodyPr wrap="square" rtlCol="0">
            <a:spAutoFit/>
          </a:bodyPr>
          <a:lstStyle/>
          <a:p>
            <a:r>
              <a:rPr lang="en-US" sz="3600" dirty="0"/>
              <a:t>Algorithmic Efficiency / Big-O notation</a:t>
            </a:r>
          </a:p>
          <a:p>
            <a:r>
              <a:rPr lang="en-US" sz="3600" dirty="0"/>
              <a:t>Data set size of 1000</a:t>
            </a:r>
          </a:p>
        </p:txBody>
      </p:sp>
      <p:graphicFrame>
        <p:nvGraphicFramePr>
          <p:cNvPr id="6" name="Table 7">
            <a:extLst>
              <a:ext uri="{FF2B5EF4-FFF2-40B4-BE49-F238E27FC236}">
                <a16:creationId xmlns:a16="http://schemas.microsoft.com/office/drawing/2014/main" id="{939FB852-ACF4-62B0-A1CA-4BC80740F34D}"/>
              </a:ext>
            </a:extLst>
          </p:cNvPr>
          <p:cNvGraphicFramePr>
            <a:graphicFrameLocks noGrp="1"/>
          </p:cNvGraphicFramePr>
          <p:nvPr/>
        </p:nvGraphicFramePr>
        <p:xfrm>
          <a:off x="1196731" y="2056097"/>
          <a:ext cx="8127999" cy="36880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47953347"/>
                    </a:ext>
                  </a:extLst>
                </a:gridCol>
                <a:gridCol w="2709333">
                  <a:extLst>
                    <a:ext uri="{9D8B030D-6E8A-4147-A177-3AD203B41FA5}">
                      <a16:colId xmlns:a16="http://schemas.microsoft.com/office/drawing/2014/main" val="4025270661"/>
                    </a:ext>
                  </a:extLst>
                </a:gridCol>
                <a:gridCol w="2709333">
                  <a:extLst>
                    <a:ext uri="{9D8B030D-6E8A-4147-A177-3AD203B41FA5}">
                      <a16:colId xmlns:a16="http://schemas.microsoft.com/office/drawing/2014/main" val="1941031598"/>
                    </a:ext>
                  </a:extLst>
                </a:gridCol>
              </a:tblGrid>
              <a:tr h="370840">
                <a:tc>
                  <a:txBody>
                    <a:bodyPr/>
                    <a:lstStyle/>
                    <a:p>
                      <a:r>
                        <a:rPr lang="en-US" dirty="0"/>
                        <a:t>Notation</a:t>
                      </a:r>
                    </a:p>
                  </a:txBody>
                  <a:tcPr/>
                </a:tc>
                <a:tc>
                  <a:txBody>
                    <a:bodyPr/>
                    <a:lstStyle/>
                    <a:p>
                      <a:r>
                        <a:rPr lang="en-US" dirty="0"/>
                        <a:t>Name</a:t>
                      </a:r>
                    </a:p>
                  </a:txBody>
                  <a:tcPr/>
                </a:tc>
                <a:tc>
                  <a:txBody>
                    <a:bodyPr/>
                    <a:lstStyle/>
                    <a:p>
                      <a:r>
                        <a:rPr lang="en-US" dirty="0"/>
                        <a:t>“Maximum” Iterations to complete algorithm with data set size of 1000</a:t>
                      </a:r>
                    </a:p>
                  </a:txBody>
                  <a:tcPr/>
                </a:tc>
                <a:extLst>
                  <a:ext uri="{0D108BD9-81ED-4DB2-BD59-A6C34878D82A}">
                    <a16:rowId xmlns:a16="http://schemas.microsoft.com/office/drawing/2014/main" val="911160842"/>
                  </a:ext>
                </a:extLst>
              </a:tr>
              <a:tr h="370840">
                <a:tc>
                  <a:txBody>
                    <a:bodyPr/>
                    <a:lstStyle/>
                    <a:p>
                      <a:r>
                        <a:rPr lang="en-US" dirty="0"/>
                        <a:t>O(1)</a:t>
                      </a:r>
                    </a:p>
                  </a:txBody>
                  <a:tcPr/>
                </a:tc>
                <a:tc>
                  <a:txBody>
                    <a:bodyPr/>
                    <a:lstStyle/>
                    <a:p>
                      <a:r>
                        <a:rPr lang="en-US" dirty="0"/>
                        <a:t>Constant</a:t>
                      </a:r>
                    </a:p>
                  </a:txBody>
                  <a:tcPr/>
                </a:tc>
                <a:tc>
                  <a:txBody>
                    <a:bodyPr/>
                    <a:lstStyle/>
                    <a:p>
                      <a:r>
                        <a:rPr lang="en-US" dirty="0"/>
                        <a:t>N/A, constant</a:t>
                      </a:r>
                    </a:p>
                  </a:txBody>
                  <a:tcPr/>
                </a:tc>
                <a:extLst>
                  <a:ext uri="{0D108BD9-81ED-4DB2-BD59-A6C34878D82A}">
                    <a16:rowId xmlns:a16="http://schemas.microsoft.com/office/drawing/2014/main" val="4037087192"/>
                  </a:ext>
                </a:extLst>
              </a:tr>
              <a:tr h="370840">
                <a:tc>
                  <a:txBody>
                    <a:bodyPr/>
                    <a:lstStyle/>
                    <a:p>
                      <a:r>
                        <a:rPr lang="en-US" dirty="0"/>
                        <a:t>O(log n)</a:t>
                      </a:r>
                    </a:p>
                  </a:txBody>
                  <a:tcPr/>
                </a:tc>
                <a:tc>
                  <a:txBody>
                    <a:bodyPr/>
                    <a:lstStyle/>
                    <a:p>
                      <a:r>
                        <a:rPr lang="en-US" dirty="0"/>
                        <a:t>Logarithmic</a:t>
                      </a:r>
                    </a:p>
                  </a:txBody>
                  <a:tcPr/>
                </a:tc>
                <a:tc>
                  <a:txBody>
                    <a:bodyPr/>
                    <a:lstStyle/>
                    <a:p>
                      <a:r>
                        <a:rPr lang="en-US" dirty="0"/>
                        <a:t>10</a:t>
                      </a:r>
                    </a:p>
                  </a:txBody>
                  <a:tcPr/>
                </a:tc>
                <a:extLst>
                  <a:ext uri="{0D108BD9-81ED-4DB2-BD59-A6C34878D82A}">
                    <a16:rowId xmlns:a16="http://schemas.microsoft.com/office/drawing/2014/main" val="41109057"/>
                  </a:ext>
                </a:extLst>
              </a:tr>
              <a:tr h="370840">
                <a:tc>
                  <a:txBody>
                    <a:bodyPr/>
                    <a:lstStyle/>
                    <a:p>
                      <a:r>
                        <a:rPr lang="en-US" dirty="0"/>
                        <a:t>O(n)</a:t>
                      </a:r>
                    </a:p>
                  </a:txBody>
                  <a:tcPr/>
                </a:tc>
                <a:tc>
                  <a:txBody>
                    <a:bodyPr/>
                    <a:lstStyle/>
                    <a:p>
                      <a:r>
                        <a:rPr lang="en-US" dirty="0"/>
                        <a:t>Linear</a:t>
                      </a:r>
                    </a:p>
                  </a:txBody>
                  <a:tcPr/>
                </a:tc>
                <a:tc>
                  <a:txBody>
                    <a:bodyPr/>
                    <a:lstStyle/>
                    <a:p>
                      <a:r>
                        <a:rPr lang="en-US" dirty="0"/>
                        <a:t>1000</a:t>
                      </a:r>
                    </a:p>
                  </a:txBody>
                  <a:tcPr/>
                </a:tc>
                <a:extLst>
                  <a:ext uri="{0D108BD9-81ED-4DB2-BD59-A6C34878D82A}">
                    <a16:rowId xmlns:a16="http://schemas.microsoft.com/office/drawing/2014/main" val="1078094491"/>
                  </a:ext>
                </a:extLst>
              </a:tr>
              <a:tr h="370840">
                <a:tc>
                  <a:txBody>
                    <a:bodyPr/>
                    <a:lstStyle/>
                    <a:p>
                      <a:r>
                        <a:rPr lang="en-US" dirty="0"/>
                        <a:t>O(n log n)</a:t>
                      </a:r>
                    </a:p>
                  </a:txBody>
                  <a:tcPr/>
                </a:tc>
                <a:tc>
                  <a:txBody>
                    <a:bodyPr/>
                    <a:lstStyle/>
                    <a:p>
                      <a:r>
                        <a:rPr lang="en-US" dirty="0"/>
                        <a:t>N-log-N</a:t>
                      </a:r>
                    </a:p>
                  </a:txBody>
                  <a:tcPr/>
                </a:tc>
                <a:tc>
                  <a:txBody>
                    <a:bodyPr/>
                    <a:lstStyle/>
                    <a:p>
                      <a:r>
                        <a:rPr lang="en-US" dirty="0"/>
                        <a:t>10,000</a:t>
                      </a:r>
                    </a:p>
                  </a:txBody>
                  <a:tcPr/>
                </a:tc>
                <a:extLst>
                  <a:ext uri="{0D108BD9-81ED-4DB2-BD59-A6C34878D82A}">
                    <a16:rowId xmlns:a16="http://schemas.microsoft.com/office/drawing/2014/main" val="3610371887"/>
                  </a:ext>
                </a:extLst>
              </a:tr>
              <a:tr h="370840">
                <a:tc>
                  <a:txBody>
                    <a:bodyPr/>
                    <a:lstStyle/>
                    <a:p>
                      <a:r>
                        <a:rPr lang="en-US" dirty="0"/>
                        <a:t>O(n</a:t>
                      </a:r>
                      <a:r>
                        <a:rPr lang="en-US" baseline="30000" dirty="0"/>
                        <a:t>2</a:t>
                      </a:r>
                      <a:r>
                        <a:rPr lang="en-US" dirty="0"/>
                        <a:t>)</a:t>
                      </a:r>
                    </a:p>
                  </a:txBody>
                  <a:tcPr/>
                </a:tc>
                <a:tc>
                  <a:txBody>
                    <a:bodyPr/>
                    <a:lstStyle/>
                    <a:p>
                      <a:r>
                        <a:rPr lang="en-US" dirty="0"/>
                        <a:t>N-Squared</a:t>
                      </a:r>
                    </a:p>
                  </a:txBody>
                  <a:tcPr/>
                </a:tc>
                <a:tc>
                  <a:txBody>
                    <a:bodyPr/>
                    <a:lstStyle/>
                    <a:p>
                      <a:r>
                        <a:rPr lang="en-US" dirty="0"/>
                        <a:t>1,000,000</a:t>
                      </a:r>
                    </a:p>
                  </a:txBody>
                  <a:tcPr/>
                </a:tc>
                <a:extLst>
                  <a:ext uri="{0D108BD9-81ED-4DB2-BD59-A6C34878D82A}">
                    <a16:rowId xmlns:a16="http://schemas.microsoft.com/office/drawing/2014/main" val="1838027445"/>
                  </a:ext>
                </a:extLst>
              </a:tr>
              <a:tr h="370840">
                <a:tc>
                  <a:txBody>
                    <a:bodyPr/>
                    <a:lstStyle/>
                    <a:p>
                      <a:r>
                        <a:rPr lang="en-US" dirty="0"/>
                        <a:t>O(2</a:t>
                      </a:r>
                      <a:r>
                        <a:rPr lang="en-US" baseline="30000" dirty="0"/>
                        <a:t>n</a:t>
                      </a:r>
                      <a:r>
                        <a:rPr lang="en-US" dirty="0"/>
                        <a:t>)</a:t>
                      </a:r>
                    </a:p>
                  </a:txBody>
                  <a:tcPr/>
                </a:tc>
                <a:tc>
                  <a:txBody>
                    <a:bodyPr/>
                    <a:lstStyle/>
                    <a:p>
                      <a:r>
                        <a:rPr lang="en-US" dirty="0"/>
                        <a:t>2-to-the-N</a:t>
                      </a:r>
                    </a:p>
                  </a:txBody>
                  <a:tcPr/>
                </a:tc>
                <a:tc>
                  <a:txBody>
                    <a:bodyPr/>
                    <a:lstStyle/>
                    <a:p>
                      <a:r>
                        <a:rPr lang="en-US" dirty="0"/>
                        <a:t>2</a:t>
                      </a:r>
                      <a:r>
                        <a:rPr lang="en-US" baseline="30000" dirty="0"/>
                        <a:t>1000</a:t>
                      </a:r>
                      <a:r>
                        <a:rPr lang="en-US" dirty="0"/>
                        <a:t>  (note: 2</a:t>
                      </a:r>
                      <a:r>
                        <a:rPr lang="en-US" baseline="30000" dirty="0"/>
                        <a:t>40</a:t>
                      </a:r>
                      <a:r>
                        <a:rPr lang="en-US" dirty="0"/>
                        <a:t> is 1T)</a:t>
                      </a:r>
                    </a:p>
                  </a:txBody>
                  <a:tcPr/>
                </a:tc>
                <a:extLst>
                  <a:ext uri="{0D108BD9-81ED-4DB2-BD59-A6C34878D82A}">
                    <a16:rowId xmlns:a16="http://schemas.microsoft.com/office/drawing/2014/main" val="3814639582"/>
                  </a:ext>
                </a:extLst>
              </a:tr>
            </a:tbl>
          </a:graphicData>
        </a:graphic>
      </p:graphicFrame>
    </p:spTree>
    <p:extLst>
      <p:ext uri="{BB962C8B-B14F-4D97-AF65-F5344CB8AC3E}">
        <p14:creationId xmlns:p14="http://schemas.microsoft.com/office/powerpoint/2010/main" val="2454327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66</a:t>
            </a:fld>
            <a:endParaRPr lang="en-US">
              <a:solidFill>
                <a:schemeClr val="accent1">
                  <a:lumMod val="60000"/>
                  <a:lumOff val="40000"/>
                </a:schemeClr>
              </a:solidFill>
            </a:endParaRPr>
          </a:p>
        </p:txBody>
      </p:sp>
      <p:sp>
        <p:nvSpPr>
          <p:cNvPr id="2" name="TextBox 1">
            <a:extLst>
              <a:ext uri="{FF2B5EF4-FFF2-40B4-BE49-F238E27FC236}">
                <a16:creationId xmlns:a16="http://schemas.microsoft.com/office/drawing/2014/main" id="{2511BAD7-125F-DAAD-500C-58FBD7279C54}"/>
              </a:ext>
            </a:extLst>
          </p:cNvPr>
          <p:cNvSpPr txBox="1"/>
          <p:nvPr/>
        </p:nvSpPr>
        <p:spPr>
          <a:xfrm>
            <a:off x="624523" y="92075"/>
            <a:ext cx="10622598" cy="1200329"/>
          </a:xfrm>
          <a:prstGeom prst="rect">
            <a:avLst/>
          </a:prstGeom>
          <a:noFill/>
        </p:spPr>
        <p:txBody>
          <a:bodyPr wrap="square" rtlCol="0">
            <a:spAutoFit/>
          </a:bodyPr>
          <a:lstStyle/>
          <a:p>
            <a:r>
              <a:rPr lang="en-US" sz="3600" dirty="0"/>
              <a:t>How to Determine Algorithmic Efficiency / Big-O</a:t>
            </a:r>
          </a:p>
          <a:p>
            <a:r>
              <a:rPr lang="en-US" sz="3600" dirty="0"/>
              <a:t>See Manual Chapter 3</a:t>
            </a:r>
          </a:p>
        </p:txBody>
      </p:sp>
      <p:sp>
        <p:nvSpPr>
          <p:cNvPr id="5" name="TextBox 4">
            <a:extLst>
              <a:ext uri="{FF2B5EF4-FFF2-40B4-BE49-F238E27FC236}">
                <a16:creationId xmlns:a16="http://schemas.microsoft.com/office/drawing/2014/main" id="{33A8C2D3-0174-E0AA-A3DF-80320721BD05}"/>
              </a:ext>
            </a:extLst>
          </p:cNvPr>
          <p:cNvSpPr txBox="1"/>
          <p:nvPr/>
        </p:nvSpPr>
        <p:spPr>
          <a:xfrm>
            <a:off x="899160" y="1450731"/>
            <a:ext cx="9414217" cy="3416320"/>
          </a:xfrm>
          <a:prstGeom prst="rect">
            <a:avLst/>
          </a:prstGeom>
          <a:noFill/>
        </p:spPr>
        <p:txBody>
          <a:bodyPr wrap="square" rtlCol="0">
            <a:spAutoFit/>
          </a:bodyPr>
          <a:lstStyle/>
          <a:p>
            <a:pPr marL="342900" indent="-342900">
              <a:buFont typeface="Arial" panose="020B0604020202020204" pitchFamily="34" charset="0"/>
              <a:buChar char="•"/>
            </a:pPr>
            <a:r>
              <a:rPr lang="en-US" dirty="0"/>
              <a:t>Code Analysis – Review code and make determination</a:t>
            </a:r>
          </a:p>
          <a:p>
            <a:pPr marL="342900" indent="-342900">
              <a:buFont typeface="Arial" panose="020B0604020202020204" pitchFamily="34" charset="0"/>
              <a:buChar char="•"/>
            </a:pPr>
            <a:r>
              <a:rPr lang="en-US" dirty="0"/>
              <a:t>Add Instrumentation </a:t>
            </a:r>
          </a:p>
          <a:p>
            <a:pPr marL="800100" lvl="1" indent="-342900">
              <a:buFont typeface="Arial" panose="020B0604020202020204" pitchFamily="34" charset="0"/>
              <a:buChar char="•"/>
            </a:pPr>
            <a:r>
              <a:rPr lang="en-US" dirty="0"/>
              <a:t>Add counters to algorithm/code</a:t>
            </a:r>
          </a:p>
          <a:p>
            <a:pPr marL="800100" lvl="1" indent="-342900">
              <a:buFont typeface="Arial" panose="020B0604020202020204" pitchFamily="34" charset="0"/>
              <a:buChar char="•"/>
            </a:pPr>
            <a:r>
              <a:rPr lang="en-US" dirty="0"/>
              <a:t>Gather data</a:t>
            </a:r>
          </a:p>
          <a:p>
            <a:pPr marL="800100" lvl="1" indent="-342900">
              <a:buFont typeface="Arial" panose="020B0604020202020204" pitchFamily="34" charset="0"/>
              <a:buChar char="•"/>
            </a:pPr>
            <a:r>
              <a:rPr lang="en-US" dirty="0"/>
              <a:t>Compare Two Rows</a:t>
            </a:r>
          </a:p>
          <a:p>
            <a:pPr marL="800100" lvl="1" indent="-342900">
              <a:buFont typeface="Arial" panose="020B0604020202020204" pitchFamily="34" charset="0"/>
              <a:buChar char="•"/>
            </a:pPr>
            <a:r>
              <a:rPr lang="en-US" dirty="0"/>
              <a:t>Graph Results and Compare to Big-O Graphs</a:t>
            </a:r>
          </a:p>
          <a:p>
            <a:pPr marL="800100" lvl="1" indent="-342900">
              <a:buFont typeface="Arial" panose="020B0604020202020204" pitchFamily="34" charset="0"/>
              <a:buChar char="•"/>
            </a:pPr>
            <a:r>
              <a:rPr lang="en-US" dirty="0"/>
              <a:t>Solve simultaneous equations</a:t>
            </a:r>
          </a:p>
          <a:p>
            <a:pPr marL="1257300" lvl="2" indent="-342900">
              <a:buFont typeface="Arial" panose="020B0604020202020204" pitchFamily="34" charset="0"/>
              <a:buChar char="•"/>
            </a:pPr>
            <a:r>
              <a:rPr lang="en-US" dirty="0"/>
              <a:t>Guess level of efficiency (e.g., O (n log n))</a:t>
            </a:r>
          </a:p>
          <a:p>
            <a:pPr marL="1257300" lvl="2" indent="-342900">
              <a:buFont typeface="Arial" panose="020B0604020202020204" pitchFamily="34" charset="0"/>
              <a:buChar char="•"/>
            </a:pPr>
            <a:r>
              <a:rPr lang="en-US" dirty="0"/>
              <a:t>Locate associated equation (see chapter 03 of Manual)</a:t>
            </a:r>
          </a:p>
          <a:p>
            <a:pPr marL="1257300" lvl="2" indent="-342900">
              <a:buFont typeface="Arial" panose="020B0604020202020204" pitchFamily="34" charset="0"/>
              <a:buChar char="•"/>
            </a:pPr>
            <a:r>
              <a:rPr lang="en-US" dirty="0"/>
              <a:t>Create two equations from data</a:t>
            </a:r>
          </a:p>
          <a:p>
            <a:pPr marL="1257300" lvl="2" indent="-342900">
              <a:buFont typeface="Arial" panose="020B0604020202020204" pitchFamily="34" charset="0"/>
              <a:buChar char="•"/>
            </a:pPr>
            <a:r>
              <a:rPr lang="en-US" dirty="0"/>
              <a:t>Set equal to each other – solve.  See manual page 78.</a:t>
            </a:r>
          </a:p>
          <a:p>
            <a:pPr marL="800100" lvl="1" indent="-342900">
              <a:buFont typeface="+mj-lt"/>
              <a:buAutoNum type="arabicPeriod"/>
            </a:pPr>
            <a:endParaRPr lang="en-US" dirty="0"/>
          </a:p>
        </p:txBody>
      </p:sp>
      <p:pic>
        <p:nvPicPr>
          <p:cNvPr id="7" name="Picture 6">
            <a:extLst>
              <a:ext uri="{FF2B5EF4-FFF2-40B4-BE49-F238E27FC236}">
                <a16:creationId xmlns:a16="http://schemas.microsoft.com/office/drawing/2014/main" id="{FBEEE32B-BA19-4A44-6345-8A07B8E009CB}"/>
              </a:ext>
            </a:extLst>
          </p:cNvPr>
          <p:cNvPicPr>
            <a:picLocks noChangeAspect="1"/>
          </p:cNvPicPr>
          <p:nvPr/>
        </p:nvPicPr>
        <p:blipFill>
          <a:blip r:embed="rId3"/>
          <a:stretch>
            <a:fillRect/>
          </a:stretch>
        </p:blipFill>
        <p:spPr>
          <a:xfrm>
            <a:off x="8084527" y="1781175"/>
            <a:ext cx="2228850" cy="1647825"/>
          </a:xfrm>
          <a:prstGeom prst="rect">
            <a:avLst/>
          </a:prstGeom>
        </p:spPr>
      </p:pic>
    </p:spTree>
    <p:extLst>
      <p:ext uri="{BB962C8B-B14F-4D97-AF65-F5344CB8AC3E}">
        <p14:creationId xmlns:p14="http://schemas.microsoft.com/office/powerpoint/2010/main" val="3348713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Program Asserts</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67</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FB860C1E-96D6-7CC8-9193-72BA360FE284}"/>
              </a:ext>
            </a:extLst>
          </p:cNvPr>
          <p:cNvSpPr txBox="1"/>
          <p:nvPr/>
        </p:nvSpPr>
        <p:spPr>
          <a:xfrm>
            <a:off x="1229032" y="1219198"/>
            <a:ext cx="8723860" cy="3139321"/>
          </a:xfrm>
          <a:prstGeom prst="rect">
            <a:avLst/>
          </a:prstGeom>
          <a:noFill/>
        </p:spPr>
        <p:txBody>
          <a:bodyPr wrap="square" rtlCol="0">
            <a:spAutoFit/>
          </a:bodyPr>
          <a:lstStyle/>
          <a:p>
            <a:r>
              <a:rPr lang="en-US" dirty="0"/>
              <a:t>Basic Logic</a:t>
            </a:r>
          </a:p>
          <a:p>
            <a:endParaRPr lang="en-US" dirty="0"/>
          </a:p>
          <a:p>
            <a:r>
              <a:rPr lang="en-US" dirty="0"/>
              <a:t>assert </a:t>
            </a:r>
            <a:r>
              <a:rPr lang="en-US" dirty="0" err="1"/>
              <a:t>boolean_expression</a:t>
            </a:r>
            <a:endParaRPr lang="en-US" dirty="0"/>
          </a:p>
          <a:p>
            <a:endParaRPr lang="en-US" dirty="0"/>
          </a:p>
          <a:p>
            <a:r>
              <a:rPr lang="en-US" dirty="0"/>
              <a:t>Assert, or verify, that </a:t>
            </a:r>
            <a:r>
              <a:rPr lang="en-US" dirty="0" err="1"/>
              <a:t>boolean_expression</a:t>
            </a:r>
            <a:r>
              <a:rPr lang="en-US" dirty="0"/>
              <a:t> is True</a:t>
            </a:r>
          </a:p>
          <a:p>
            <a:endParaRPr lang="en-US" dirty="0"/>
          </a:p>
          <a:p>
            <a:r>
              <a:rPr lang="en-US" dirty="0"/>
              <a:t>if </a:t>
            </a:r>
            <a:r>
              <a:rPr lang="en-US" dirty="0" err="1"/>
              <a:t>boolean_expression</a:t>
            </a:r>
            <a:r>
              <a:rPr lang="en-US" dirty="0"/>
              <a:t> is False:</a:t>
            </a:r>
          </a:p>
          <a:p>
            <a:r>
              <a:rPr lang="en-US" dirty="0"/>
              <a:t>	display message</a:t>
            </a:r>
          </a:p>
          <a:p>
            <a:r>
              <a:rPr lang="en-US" dirty="0"/>
              <a:t>	crash/end/exit program</a:t>
            </a:r>
          </a:p>
          <a:p>
            <a:endParaRPr lang="en-US" dirty="0"/>
          </a:p>
          <a:p>
            <a:r>
              <a:rPr lang="en-US" dirty="0"/>
              <a:t>Only used for programming/system errors.   NOT used to validate user input.</a:t>
            </a:r>
          </a:p>
        </p:txBody>
      </p:sp>
    </p:spTree>
    <p:extLst>
      <p:ext uri="{BB962C8B-B14F-4D97-AF65-F5344CB8AC3E}">
        <p14:creationId xmlns:p14="http://schemas.microsoft.com/office/powerpoint/2010/main" val="40669618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6420464" y="539087"/>
            <a:ext cx="4534047" cy="1584895"/>
          </a:xfrm>
        </p:spPr>
        <p:txBody>
          <a:bodyPr vert="horz" lIns="91440" tIns="45720" rIns="91440" bIns="45720" rtlCol="0" anchor="b">
            <a:normAutofit/>
          </a:bodyPr>
          <a:lstStyle/>
          <a:p>
            <a:r>
              <a:rPr lang="en-US" dirty="0"/>
              <a:t>Spiritual Thought</a:t>
            </a:r>
          </a:p>
        </p:txBody>
      </p:sp>
      <p:pic>
        <p:nvPicPr>
          <p:cNvPr id="11" name="Picture 4" descr="Light of the World, by Brent Borup">
            <a:extLst>
              <a:ext uri="{FF2B5EF4-FFF2-40B4-BE49-F238E27FC236}">
                <a16:creationId xmlns:a16="http://schemas.microsoft.com/office/drawing/2014/main" id="{BD726F7D-14E2-47FB-93F4-3F313579F0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9981"/>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6689FA-A3F6-475C-994D-D32D7ABBE367}"/>
              </a:ext>
            </a:extLst>
          </p:cNvPr>
          <p:cNvSpPr txBox="1"/>
          <p:nvPr/>
        </p:nvSpPr>
        <p:spPr>
          <a:xfrm>
            <a:off x="6420463" y="2438399"/>
            <a:ext cx="4572002" cy="3880514"/>
          </a:xfrm>
          <a:prstGeom prst="rect">
            <a:avLst/>
          </a:prstGeom>
        </p:spPr>
        <p:txBody>
          <a:bodyPr vert="horz" lIns="91440" tIns="45720" rIns="91440" bIns="45720" rtlCol="0">
            <a:normAutofit lnSpcReduction="10000"/>
          </a:bodyPr>
          <a:lstStyle/>
          <a:p>
            <a:pPr defTabSz="914400">
              <a:spcAft>
                <a:spcPts val="600"/>
              </a:spcAft>
              <a:buClr>
                <a:schemeClr val="accent1"/>
              </a:buClr>
            </a:pPr>
            <a:r>
              <a:rPr lang="en-US" b="0" i="0" dirty="0">
                <a:effectLst/>
                <a:latin typeface="Ensign:Serif"/>
              </a:rPr>
              <a:t>My plea to you this morning is to find </a:t>
            </a:r>
            <a:r>
              <a:rPr lang="en-US" b="0" i="1" dirty="0">
                <a:effectLst/>
                <a:latin typeface="Ensign:Serif"/>
              </a:rPr>
              <a:t>rest</a:t>
            </a:r>
            <a:r>
              <a:rPr lang="en-US" b="0" i="0" dirty="0">
                <a:effectLst/>
                <a:latin typeface="Ensign:Serif"/>
              </a:rPr>
              <a:t> from the intensity, uncertainty, and anguish of this world by </a:t>
            </a:r>
            <a:r>
              <a:rPr lang="en-US" b="0" i="1" dirty="0">
                <a:effectLst/>
                <a:latin typeface="Ensign:Serif"/>
              </a:rPr>
              <a:t>overcoming</a:t>
            </a:r>
            <a:r>
              <a:rPr lang="en-US" b="0" i="0" dirty="0">
                <a:effectLst/>
                <a:latin typeface="Ensign:Serif"/>
              </a:rPr>
              <a:t> the world through your covenants with God. Let Him know through your prayers and your actions that you are serious about overcoming the world. Ask Him to enlighten your mind and send the help you need. Each day, record the thoughts that come to you as you pray; then follow through diligently. </a:t>
            </a:r>
            <a:endParaRPr lang="en-US" dirty="0">
              <a:latin typeface="Ensign:Serif"/>
            </a:endParaRPr>
          </a:p>
          <a:p>
            <a:pPr defTabSz="914400">
              <a:spcAft>
                <a:spcPts val="600"/>
              </a:spcAft>
              <a:buClr>
                <a:schemeClr val="accent1"/>
              </a:buClr>
            </a:pPr>
            <a:endParaRPr lang="en-US" dirty="0">
              <a:latin typeface="Ensign:Serif"/>
            </a:endParaRPr>
          </a:p>
          <a:p>
            <a:pPr defTabSz="914400">
              <a:spcAft>
                <a:spcPts val="600"/>
              </a:spcAft>
              <a:buClr>
                <a:schemeClr val="accent1"/>
              </a:buClr>
            </a:pPr>
            <a:r>
              <a:rPr lang="en-US" dirty="0">
                <a:latin typeface="Ensign:Serif"/>
              </a:rPr>
              <a:t>President Russell M. Nelson, “Overcome the World and Find Rest”, October 2022 General Conference</a:t>
            </a:r>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 CSE 170, Spring 22</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68</a:t>
            </a:fld>
            <a:endParaRPr lang="en-US"/>
          </a:p>
        </p:txBody>
      </p:sp>
    </p:spTree>
    <p:extLst>
      <p:ext uri="{BB962C8B-B14F-4D97-AF65-F5344CB8AC3E}">
        <p14:creationId xmlns:p14="http://schemas.microsoft.com/office/powerpoint/2010/main" val="3647506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6B470-5CD6-DBF7-B611-B22DAABFBA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18DDAD-1643-ED43-49AF-CE0E49632E58}"/>
              </a:ext>
            </a:extLst>
          </p:cNvPr>
          <p:cNvSpPr>
            <a:spLocks noGrp="1"/>
          </p:cNvSpPr>
          <p:nvPr>
            <p:ph type="title"/>
          </p:nvPr>
        </p:nvSpPr>
        <p:spPr>
          <a:xfrm>
            <a:off x="6401302" y="246149"/>
            <a:ext cx="4534047" cy="818976"/>
          </a:xfrm>
        </p:spPr>
        <p:txBody>
          <a:bodyPr vert="horz" lIns="91440" tIns="45720" rIns="91440" bIns="45720" rtlCol="0" anchor="b">
            <a:normAutofit fontScale="90000"/>
          </a:bodyPr>
          <a:lstStyle/>
          <a:p>
            <a:r>
              <a:rPr lang="en-US" dirty="0"/>
              <a:t>Spiritual Thought</a:t>
            </a:r>
          </a:p>
        </p:txBody>
      </p:sp>
      <p:pic>
        <p:nvPicPr>
          <p:cNvPr id="11" name="Picture 4" descr="Light of the World, by Brent Borup">
            <a:extLst>
              <a:ext uri="{FF2B5EF4-FFF2-40B4-BE49-F238E27FC236}">
                <a16:creationId xmlns:a16="http://schemas.microsoft.com/office/drawing/2014/main" id="{8E485E3B-538A-209D-AF18-9811106F5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9981"/>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5D4820B-6325-B7F4-4E15-43CBB125F887}"/>
              </a:ext>
            </a:extLst>
          </p:cNvPr>
          <p:cNvSpPr txBox="1"/>
          <p:nvPr/>
        </p:nvSpPr>
        <p:spPr>
          <a:xfrm>
            <a:off x="6250075" y="1065125"/>
            <a:ext cx="4831487" cy="5546725"/>
          </a:xfrm>
          <a:prstGeom prst="rect">
            <a:avLst/>
          </a:prstGeom>
        </p:spPr>
        <p:txBody>
          <a:bodyPr vert="horz" lIns="91440" tIns="45720" rIns="91440" bIns="45720" rtlCol="0">
            <a:normAutofit/>
          </a:bodyPr>
          <a:lstStyle/>
          <a:p>
            <a:pPr algn="l" fontAlgn="base"/>
            <a:r>
              <a:rPr lang="en-US" b="1" i="0" dirty="0">
                <a:solidFill>
                  <a:srgbClr val="000000"/>
                </a:solidFill>
                <a:effectLst/>
                <a:latin typeface="Ensign:Serif"/>
              </a:rPr>
              <a:t>2</a:t>
            </a:r>
            <a:r>
              <a:rPr lang="en-US" b="1" i="0" baseline="30000" dirty="0">
                <a:solidFill>
                  <a:srgbClr val="000000"/>
                </a:solidFill>
                <a:effectLst/>
                <a:latin typeface="Ensign:Serif"/>
              </a:rPr>
              <a:t>nd</a:t>
            </a:r>
            <a:r>
              <a:rPr lang="en-US" b="1" i="0" dirty="0">
                <a:solidFill>
                  <a:srgbClr val="000000"/>
                </a:solidFill>
                <a:effectLst/>
                <a:latin typeface="Ensign:Serif"/>
              </a:rPr>
              <a:t> Nephi 25</a:t>
            </a:r>
          </a:p>
          <a:p>
            <a:pPr algn="l" fontAlgn="base"/>
            <a:endParaRPr lang="en-US" b="1" i="0" dirty="0">
              <a:solidFill>
                <a:srgbClr val="000000"/>
              </a:solidFill>
              <a:effectLst/>
              <a:latin typeface="Ensign:Serif"/>
            </a:endParaRPr>
          </a:p>
          <a:p>
            <a:pPr algn="l" fontAlgn="base"/>
            <a:r>
              <a:rPr lang="en-US" sz="2400" b="1" i="0" dirty="0">
                <a:solidFill>
                  <a:srgbClr val="000000"/>
                </a:solidFill>
                <a:effectLst/>
                <a:latin typeface="Ensign:Serif"/>
              </a:rPr>
              <a:t>29 </a:t>
            </a:r>
            <a:r>
              <a:rPr lang="en-US" sz="2400" b="0" i="0" dirty="0">
                <a:solidFill>
                  <a:srgbClr val="000000"/>
                </a:solidFill>
                <a:effectLst/>
                <a:latin typeface="Ensign:Serif"/>
              </a:rPr>
              <a:t>And now behold, I say unto you that the right way is to believe in Christ, and deny him not; and Christ is the Holy One of Israel; wherefore ye must bow down before him, and </a:t>
            </a:r>
            <a:r>
              <a:rPr lang="en-US" sz="2400" b="0" i="1" u="none" strike="noStrike" baseline="30000" dirty="0" err="1">
                <a:effectLst/>
                <a:latin typeface="Ensign:Serif"/>
                <a:hlinkClick r:id="rId4"/>
              </a:rPr>
              <a:t>a</a:t>
            </a:r>
            <a:r>
              <a:rPr lang="en-US" sz="2400" b="0" i="0" u="none" strike="noStrike" dirty="0" err="1">
                <a:effectLst/>
                <a:latin typeface="Ensign:Serif"/>
                <a:hlinkClick r:id="rId4"/>
              </a:rPr>
              <a:t>worship</a:t>
            </a:r>
            <a:r>
              <a:rPr lang="en-US" sz="2400" b="0" i="0" dirty="0">
                <a:solidFill>
                  <a:srgbClr val="000000"/>
                </a:solidFill>
                <a:effectLst/>
                <a:latin typeface="Ensign:Serif"/>
              </a:rPr>
              <a:t> him with all your </a:t>
            </a:r>
            <a:r>
              <a:rPr lang="en-US" sz="2400" b="0" i="1" u="none" strike="noStrike" baseline="30000" dirty="0" err="1">
                <a:effectLst/>
                <a:latin typeface="Ensign:Serif"/>
                <a:hlinkClick r:id="rId5"/>
              </a:rPr>
              <a:t>b</a:t>
            </a:r>
            <a:r>
              <a:rPr lang="en-US" sz="2400" b="0" i="0" u="none" strike="noStrike" dirty="0" err="1">
                <a:effectLst/>
                <a:latin typeface="Ensign:Serif"/>
                <a:hlinkClick r:id="rId5"/>
              </a:rPr>
              <a:t>might</a:t>
            </a:r>
            <a:r>
              <a:rPr lang="en-US" sz="2400" b="0" i="0" dirty="0">
                <a:solidFill>
                  <a:srgbClr val="000000"/>
                </a:solidFill>
                <a:effectLst/>
                <a:latin typeface="Ensign:Serif"/>
              </a:rPr>
              <a:t>, mind, and strength, and your whole soul; and if ye do this ye shall in nowise be cast out.</a:t>
            </a:r>
          </a:p>
        </p:txBody>
      </p:sp>
      <p:sp>
        <p:nvSpPr>
          <p:cNvPr id="3" name="Footer Placeholder 2">
            <a:extLst>
              <a:ext uri="{FF2B5EF4-FFF2-40B4-BE49-F238E27FC236}">
                <a16:creationId xmlns:a16="http://schemas.microsoft.com/office/drawing/2014/main" id="{64443FEE-F3A5-A7F1-42E7-F2CF0F9A5BB1}"/>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 CSE 170, Spring 22</a:t>
            </a:r>
          </a:p>
        </p:txBody>
      </p:sp>
      <p:sp>
        <p:nvSpPr>
          <p:cNvPr id="4" name="Slide Number Placeholder 3">
            <a:extLst>
              <a:ext uri="{FF2B5EF4-FFF2-40B4-BE49-F238E27FC236}">
                <a16:creationId xmlns:a16="http://schemas.microsoft.com/office/drawing/2014/main" id="{11D949A2-7CF1-D7BF-4E2D-272BAE5BE2E2}"/>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7</a:t>
            </a:fld>
            <a:endParaRPr lang="en-US"/>
          </a:p>
        </p:txBody>
      </p:sp>
    </p:spTree>
    <p:extLst>
      <p:ext uri="{BB962C8B-B14F-4D97-AF65-F5344CB8AC3E}">
        <p14:creationId xmlns:p14="http://schemas.microsoft.com/office/powerpoint/2010/main" val="4107124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455085" y="6356202"/>
            <a:ext cx="10156435" cy="593725"/>
          </a:xfrm>
        </p:spPr>
        <p:txBody>
          <a:bodyPr vert="horz" lIns="91440" tIns="45720" rIns="91440" bIns="45720" rtlCol="0" anchor="b">
            <a:normAutofit fontScale="90000"/>
          </a:bodyPr>
          <a:lstStyle/>
          <a:p>
            <a:pPr>
              <a:lnSpc>
                <a:spcPct val="85000"/>
              </a:lnSpc>
            </a:pPr>
            <a:r>
              <a:rPr lang="en-US" sz="5400" dirty="0"/>
              <a:t>Around Campus</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a:spcAft>
                <a:spcPts val="600"/>
              </a:spcAft>
            </a:pPr>
            <a:r>
              <a:rPr lang="en-US" kern="1200">
                <a:solidFill>
                  <a:srgbClr val="A6A6A6"/>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E668C778-7C06-473C-AEEC-EEA638544F6E}" type="slidenum">
              <a:rPr lang="en-US">
                <a:solidFill>
                  <a:srgbClr val="A6A6A6"/>
                </a:solidFill>
              </a:rPr>
              <a:pPr>
                <a:lnSpc>
                  <a:spcPct val="90000"/>
                </a:lnSpc>
                <a:spcAft>
                  <a:spcPts val="600"/>
                </a:spcAft>
              </a:pPr>
              <a:t>8</a:t>
            </a:fld>
            <a:endParaRPr lang="en-US">
              <a:solidFill>
                <a:srgbClr val="A6A6A6"/>
              </a:solidFill>
            </a:endParaRPr>
          </a:p>
        </p:txBody>
      </p:sp>
      <p:pic>
        <p:nvPicPr>
          <p:cNvPr id="6" name="Picture 5" descr="A picture containing text, painting, window&#10;&#10;Description automatically generated">
            <a:extLst>
              <a:ext uri="{FF2B5EF4-FFF2-40B4-BE49-F238E27FC236}">
                <a16:creationId xmlns:a16="http://schemas.microsoft.com/office/drawing/2014/main" id="{734D1354-717A-5897-B9B0-C8410636A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417004" cy="6422065"/>
          </a:xfrm>
          <a:prstGeom prst="rect">
            <a:avLst/>
          </a:prstGeom>
        </p:spPr>
      </p:pic>
    </p:spTree>
    <p:extLst>
      <p:ext uri="{BB962C8B-B14F-4D97-AF65-F5344CB8AC3E}">
        <p14:creationId xmlns:p14="http://schemas.microsoft.com/office/powerpoint/2010/main" val="3909242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a:spcAft>
                <a:spcPts val="600"/>
              </a:spcAft>
            </a:pPr>
            <a:r>
              <a:rPr lang="en-US" kern="1200">
                <a:solidFill>
                  <a:srgbClr val="A6A6A6"/>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E668C778-7C06-473C-AEEC-EEA638544F6E}" type="slidenum">
              <a:rPr lang="en-US">
                <a:solidFill>
                  <a:srgbClr val="A6A6A6"/>
                </a:solidFill>
              </a:rPr>
              <a:pPr>
                <a:lnSpc>
                  <a:spcPct val="90000"/>
                </a:lnSpc>
                <a:spcAft>
                  <a:spcPts val="600"/>
                </a:spcAft>
              </a:pPr>
              <a:t>9</a:t>
            </a:fld>
            <a:endParaRPr lang="en-US">
              <a:solidFill>
                <a:srgbClr val="A6A6A6"/>
              </a:solidFill>
            </a:endParaRPr>
          </a:p>
        </p:txBody>
      </p:sp>
      <p:pic>
        <p:nvPicPr>
          <p:cNvPr id="1026" name="Picture 2">
            <a:extLst>
              <a:ext uri="{FF2B5EF4-FFF2-40B4-BE49-F238E27FC236}">
                <a16:creationId xmlns:a16="http://schemas.microsoft.com/office/drawing/2014/main" id="{9BA2B2B1-6883-7DB5-19DE-91DC64578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88" y="0"/>
            <a:ext cx="10283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67050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8816</TotalTime>
  <Words>4924</Words>
  <Application>Microsoft Office PowerPoint</Application>
  <PresentationFormat>Widescreen</PresentationFormat>
  <Paragraphs>795</Paragraphs>
  <Slides>68</Slides>
  <Notes>66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Aptos</vt:lpstr>
      <vt:lpstr>Arial</vt:lpstr>
      <vt:lpstr>Calibri</vt:lpstr>
      <vt:lpstr>Century Schoolbook</vt:lpstr>
      <vt:lpstr>Ensign:Serif</vt:lpstr>
      <vt:lpstr>inherit</vt:lpstr>
      <vt:lpstr>Open Sans</vt:lpstr>
      <vt:lpstr>Times New Roman</vt:lpstr>
      <vt:lpstr>Wingdings</vt:lpstr>
      <vt:lpstr>Wingdings 2</vt:lpstr>
      <vt:lpstr>View</vt:lpstr>
      <vt:lpstr>PowerPoint Presentation</vt:lpstr>
      <vt:lpstr>CSE 130 – Algorithm Design Loops  Class 19</vt:lpstr>
      <vt:lpstr>Opening Prayer</vt:lpstr>
      <vt:lpstr>Spiritual Thought</vt:lpstr>
      <vt:lpstr>Spiritual Thought</vt:lpstr>
      <vt:lpstr>Spiritual Thought</vt:lpstr>
      <vt:lpstr>Spiritual Thought</vt:lpstr>
      <vt:lpstr>Around Campus</vt:lpstr>
      <vt:lpstr>PowerPoint Presentation</vt:lpstr>
      <vt:lpstr>PowerPoint Presentation</vt:lpstr>
      <vt:lpstr>PowerPoint Presentation</vt:lpstr>
      <vt:lpstr>PowerPoint Presentation</vt:lpstr>
      <vt:lpstr>Teton River Temple</vt:lpstr>
      <vt:lpstr>Church now owns Kirtland Temple</vt:lpstr>
      <vt:lpstr>Daylight Savings Time</vt:lpstr>
      <vt:lpstr>Devotional </vt:lpstr>
      <vt:lpstr>Devotional </vt:lpstr>
      <vt:lpstr>Devotional </vt:lpstr>
      <vt:lpstr>PowerPoint Presentation</vt:lpstr>
      <vt:lpstr>PowerPoint Presentation</vt:lpstr>
      <vt:lpstr>Announcements</vt:lpstr>
      <vt:lpstr>Announcements</vt:lpstr>
      <vt:lpstr>Announcements </vt:lpstr>
      <vt:lpstr>Announcements </vt:lpstr>
      <vt:lpstr>Announcements  REU (Research Experience for Undergraduates) Site:  Cloud Computing Security &amp; Privacy this year</vt:lpstr>
      <vt:lpstr>University Forums</vt:lpstr>
      <vt:lpstr>Department Forums</vt:lpstr>
      <vt:lpstr>BYU Idaho Activities - March</vt:lpstr>
      <vt:lpstr>BYU Idaho Activities - March</vt:lpstr>
      <vt:lpstr>BYU Idaho Activities - March</vt:lpstr>
      <vt:lpstr>University Help Resources</vt:lpstr>
      <vt:lpstr>University Help Resources</vt:lpstr>
      <vt:lpstr>University Help Resources</vt:lpstr>
      <vt:lpstr>Use of AI - Summary</vt:lpstr>
      <vt:lpstr>Class Policies</vt:lpstr>
      <vt:lpstr>Homework Policy </vt:lpstr>
      <vt:lpstr>PowerPoint Presentation</vt:lpstr>
      <vt:lpstr>PowerPoint Presentation</vt:lpstr>
      <vt:lpstr>Lighten Up</vt:lpstr>
      <vt:lpstr>Coding Style/Standard</vt:lpstr>
      <vt:lpstr>Goals for Today</vt:lpstr>
      <vt:lpstr>CSE 130 Course Outline</vt:lpstr>
      <vt:lpstr>Trace Tables</vt:lpstr>
      <vt:lpstr>Review Homework</vt:lpstr>
      <vt:lpstr>Review Homework</vt:lpstr>
      <vt:lpstr>Review Homework</vt:lpstr>
      <vt:lpstr>Review Homework</vt:lpstr>
      <vt:lpstr>Review Homework</vt:lpstr>
      <vt:lpstr>Review Homework</vt:lpstr>
      <vt:lpstr>Review Homework</vt:lpstr>
      <vt:lpstr>Loops</vt:lpstr>
      <vt:lpstr>Lighten up</vt:lpstr>
      <vt:lpstr>Lighten  up  </vt:lpstr>
      <vt:lpstr>Lighten Up  </vt:lpstr>
      <vt:lpstr>Floating Point Values – Only an approximation</vt:lpstr>
      <vt:lpstr>Lighten Up  </vt:lpstr>
      <vt:lpstr>Lighten Up </vt:lpstr>
      <vt:lpstr>Lighten Up – Groundhog Addition - 20 Funny Groundhog Day Jokes for Kids and Adults (today.com)  </vt:lpstr>
      <vt:lpstr>Lighten Up  </vt:lpstr>
      <vt:lpstr>Lighten Up – Cow Edition</vt:lpstr>
      <vt:lpstr>Lighten Up</vt:lpstr>
      <vt:lpstr>Lighten Up</vt:lpstr>
      <vt:lpstr>PowerPoint Presentation</vt:lpstr>
      <vt:lpstr>PowerPoint Presentation</vt:lpstr>
      <vt:lpstr>PowerPoint Presentation</vt:lpstr>
      <vt:lpstr>PowerPoint Presentation</vt:lpstr>
      <vt:lpstr>Program Asserts</vt:lpstr>
      <vt:lpstr>Spiritual Thought</vt:lpstr>
    </vt:vector>
  </TitlesOfParts>
  <Company>Brigham Young University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110</dc:title>
  <dc:creator>Godderidge, Gary</dc:creator>
  <cp:lastModifiedBy>Godderidge, Gary</cp:lastModifiedBy>
  <cp:revision>2</cp:revision>
  <dcterms:created xsi:type="dcterms:W3CDTF">2022-04-11T15:13:25Z</dcterms:created>
  <dcterms:modified xsi:type="dcterms:W3CDTF">2024-03-12T18:32:15Z</dcterms:modified>
</cp:coreProperties>
</file>